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7" r:id="rId9"/>
    <p:sldId id="266" r:id="rId10"/>
    <p:sldId id="269" r:id="rId11"/>
    <p:sldId id="265" r:id="rId12"/>
    <p:sldId id="263" r:id="rId13"/>
    <p:sldId id="270" r:id="rId14"/>
    <p:sldId id="271" r:id="rId15"/>
    <p:sldId id="272" r:id="rId16"/>
    <p:sldId id="273" r:id="rId17"/>
    <p:sldId id="274" r:id="rId18"/>
    <p:sldId id="276" r:id="rId19"/>
    <p:sldId id="277" r:id="rId20"/>
    <p:sldId id="278" r:id="rId21"/>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0000"/>
    <a:srgbClr val="8547E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1026" autoAdjust="0"/>
  </p:normalViewPr>
  <p:slideViewPr>
    <p:cSldViewPr>
      <p:cViewPr>
        <p:scale>
          <a:sx n="50" d="100"/>
          <a:sy n="50" d="100"/>
        </p:scale>
        <p:origin x="-1944" y="-44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dirty="0"/>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410BD08B-F34A-4503-A1C6-090841E0F5FE}" type="datetimeFigureOut">
              <a:rPr lang="he-IL" smtClean="0"/>
              <a:pPr/>
              <a:t>ט'/אב/תשע"ג</a:t>
            </a:fld>
            <a:endParaRPr lang="he-IL" dirty="0"/>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dirty="0"/>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dirty="0"/>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405339F2-38CB-4D28-86FF-8EF17C01CDED}" type="slidenum">
              <a:rPr lang="he-IL" smtClean="0"/>
              <a:pPr/>
              <a:t>‹#›</a:t>
            </a:fld>
            <a:endParaRPr lang="he-IL" dirty="0"/>
          </a:p>
        </p:txBody>
      </p:sp>
    </p:spTree>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fld id="{405339F2-38CB-4D28-86FF-8EF17C01CDED}" type="slidenum">
              <a:rPr lang="he-IL" smtClean="0"/>
              <a:pPr/>
              <a:t>7</a:t>
            </a:fld>
            <a:endParaRPr lang="he-IL"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fld id="{405339F2-38CB-4D28-86FF-8EF17C01CDED}" type="slidenum">
              <a:rPr lang="he-IL" smtClean="0"/>
              <a:pPr/>
              <a:t>18</a:t>
            </a:fld>
            <a:endParaRPr lang="he-IL"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normAutofit/>
          </a:bodyPr>
          <a:lstStyle/>
          <a:p>
            <a:endParaRPr lang="he-IL" dirty="0"/>
          </a:p>
        </p:txBody>
      </p:sp>
      <p:sp>
        <p:nvSpPr>
          <p:cNvPr id="4" name="מציין מיקום של מספר שקופית 3"/>
          <p:cNvSpPr>
            <a:spLocks noGrp="1"/>
          </p:cNvSpPr>
          <p:nvPr>
            <p:ph type="sldNum" sz="quarter" idx="10"/>
          </p:nvPr>
        </p:nvSpPr>
        <p:spPr/>
        <p:txBody>
          <a:bodyPr/>
          <a:lstStyle/>
          <a:p>
            <a:fld id="{405339F2-38CB-4D28-86FF-8EF17C01CDED}" type="slidenum">
              <a:rPr lang="he-IL" smtClean="0"/>
              <a:pPr/>
              <a:t>19</a:t>
            </a:fld>
            <a:endParaRPr lang="he-IL"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2130425"/>
            <a:ext cx="7772400" cy="1470025"/>
          </a:xfrm>
        </p:spPr>
        <p:txBody>
          <a:body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722313" y="4406900"/>
            <a:ext cx="7772400" cy="1362075"/>
          </a:xfrm>
        </p:spPr>
        <p:txBody>
          <a:bodyPr anchor="t"/>
          <a:lstStyle>
            <a:lvl1pPr algn="r">
              <a:defRPr sz="4000" b="1" cap="all"/>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11"/>
          </p:nvPr>
        </p:nvSpPr>
        <p:spPr/>
        <p:txBody>
          <a:bodyPr/>
          <a:lstStyle/>
          <a:p>
            <a:endParaRPr lang="he-IL" dirty="0"/>
          </a:p>
        </p:txBody>
      </p:sp>
      <p:sp>
        <p:nvSpPr>
          <p:cNvPr id="6" name="מציין מיקום של מספר שקופית 5"/>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6" name="מציין מיקום של כותרת תחתונה 5"/>
          <p:cNvSpPr>
            <a:spLocks noGrp="1"/>
          </p:cNvSpPr>
          <p:nvPr>
            <p:ph type="ftr" sz="quarter" idx="11"/>
          </p:nvPr>
        </p:nvSpPr>
        <p:spPr/>
        <p:txBody>
          <a:bodyPr/>
          <a:lstStyle/>
          <a:p>
            <a:endParaRPr lang="he-IL" dirty="0"/>
          </a:p>
        </p:txBody>
      </p:sp>
      <p:sp>
        <p:nvSpPr>
          <p:cNvPr id="7" name="מציין מיקום של מספר שקופית 6"/>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defRPr/>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8" name="מציין מיקום של כותרת תחתונה 7"/>
          <p:cNvSpPr>
            <a:spLocks noGrp="1"/>
          </p:cNvSpPr>
          <p:nvPr>
            <p:ph type="ftr" sz="quarter" idx="11"/>
          </p:nvPr>
        </p:nvSpPr>
        <p:spPr/>
        <p:txBody>
          <a:bodyPr/>
          <a:lstStyle/>
          <a:p>
            <a:endParaRPr lang="he-IL" dirty="0"/>
          </a:p>
        </p:txBody>
      </p:sp>
      <p:sp>
        <p:nvSpPr>
          <p:cNvPr id="9" name="מציין מיקום של מספר שקופית 8"/>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4" name="מציין מיקום של כותרת תחתונה 3"/>
          <p:cNvSpPr>
            <a:spLocks noGrp="1"/>
          </p:cNvSpPr>
          <p:nvPr>
            <p:ph type="ftr" sz="quarter" idx="11"/>
          </p:nvPr>
        </p:nvSpPr>
        <p:spPr/>
        <p:txBody>
          <a:bodyPr/>
          <a:lstStyle/>
          <a:p>
            <a:endParaRPr lang="he-IL" dirty="0"/>
          </a:p>
        </p:txBody>
      </p:sp>
      <p:sp>
        <p:nvSpPr>
          <p:cNvPr id="5" name="מציין מיקום של מספר שקופית 4"/>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3" name="מציין מיקום של כותרת תחתונה 2"/>
          <p:cNvSpPr>
            <a:spLocks noGrp="1"/>
          </p:cNvSpPr>
          <p:nvPr>
            <p:ph type="ftr" sz="quarter" idx="11"/>
          </p:nvPr>
        </p:nvSpPr>
        <p:spPr/>
        <p:txBody>
          <a:bodyPr/>
          <a:lstStyle/>
          <a:p>
            <a:endParaRPr lang="he-IL" dirty="0"/>
          </a:p>
        </p:txBody>
      </p:sp>
      <p:sp>
        <p:nvSpPr>
          <p:cNvPr id="4" name="מציין מיקום של מספר שקופית 3"/>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3008313" cy="1162050"/>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6" name="מציין מיקום של כותרת תחתונה 5"/>
          <p:cNvSpPr>
            <a:spLocks noGrp="1"/>
          </p:cNvSpPr>
          <p:nvPr>
            <p:ph type="ftr" sz="quarter" idx="11"/>
          </p:nvPr>
        </p:nvSpPr>
        <p:spPr/>
        <p:txBody>
          <a:bodyPr/>
          <a:lstStyle/>
          <a:p>
            <a:endParaRPr lang="he-IL" dirty="0"/>
          </a:p>
        </p:txBody>
      </p:sp>
      <p:sp>
        <p:nvSpPr>
          <p:cNvPr id="7" name="מציין מיקום של מספר שקופית 6"/>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1792288" y="4800600"/>
            <a:ext cx="5486400" cy="566738"/>
          </a:xfrm>
        </p:spPr>
        <p:txBody>
          <a:bodyPr anchor="b"/>
          <a:lstStyle>
            <a:lvl1pPr algn="r">
              <a:defRPr sz="2000" b="1"/>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dirty="0"/>
          </a:p>
        </p:txBody>
      </p:sp>
      <p:sp>
        <p:nvSpPr>
          <p:cNvPr id="4" name="מציין מיקום טקסט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A14444E7-8F60-42F6-9F83-5E2ACB2FB0CF}" type="datetimeFigureOut">
              <a:rPr lang="he-IL" smtClean="0"/>
              <a:pPr/>
              <a:t>ט'/אב/תשע"ג</a:t>
            </a:fld>
            <a:endParaRPr lang="he-IL" dirty="0"/>
          </a:p>
        </p:txBody>
      </p:sp>
      <p:sp>
        <p:nvSpPr>
          <p:cNvPr id="6" name="מציין מיקום של כותרת תחתונה 5"/>
          <p:cNvSpPr>
            <a:spLocks noGrp="1"/>
          </p:cNvSpPr>
          <p:nvPr>
            <p:ph type="ftr" sz="quarter" idx="11"/>
          </p:nvPr>
        </p:nvSpPr>
        <p:spPr/>
        <p:txBody>
          <a:bodyPr/>
          <a:lstStyle/>
          <a:p>
            <a:endParaRPr lang="he-IL" dirty="0"/>
          </a:p>
        </p:txBody>
      </p:sp>
      <p:sp>
        <p:nvSpPr>
          <p:cNvPr id="7" name="מציין מיקום של מספר שקופית 6"/>
          <p:cNvSpPr>
            <a:spLocks noGrp="1"/>
          </p:cNvSpPr>
          <p:nvPr>
            <p:ph type="sldNum" sz="quarter" idx="12"/>
          </p:nvPr>
        </p:nvSpPr>
        <p:spPr/>
        <p:txBody>
          <a:bodyPr/>
          <a:lstStyle/>
          <a:p>
            <a:fld id="{BE4431EA-9138-4297-B204-B2137BDDDF29}" type="slidenum">
              <a:rPr lang="he-IL" smtClean="0"/>
              <a:pPr/>
              <a:t>‹#›</a:t>
            </a:fld>
            <a:endParaRPr lang="he-I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A14444E7-8F60-42F6-9F83-5E2ACB2FB0CF}" type="datetimeFigureOut">
              <a:rPr lang="he-IL" smtClean="0"/>
              <a:pPr/>
              <a:t>ט'/אב/תשע"ג</a:t>
            </a:fld>
            <a:endParaRPr lang="he-IL" dirty="0"/>
          </a:p>
        </p:txBody>
      </p:sp>
      <p:sp>
        <p:nvSpPr>
          <p:cNvPr id="5" name="מציין מיקום של כותרת תחתונה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dirty="0"/>
          </a:p>
        </p:txBody>
      </p:sp>
      <p:sp>
        <p:nvSpPr>
          <p:cNvPr id="6" name="מציין מיקום של מספר שקופית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BE4431EA-9138-4297-B204-B2137BDDDF29}" type="slidenum">
              <a:rPr lang="he-IL" smtClean="0"/>
              <a:pPr/>
              <a:t>‹#›</a:t>
            </a:fld>
            <a:endParaRPr lang="he-IL"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gif"/><Relationship Id="rId4" Type="http://schemas.openxmlformats.org/officeDocument/2006/relationships/image" Target="../media/image14.gif"/></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gif"/><Relationship Id="rId4" Type="http://schemas.openxmlformats.org/officeDocument/2006/relationships/image" Target="../media/image14.gif"/></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wmf"/><Relationship Id="rId1" Type="http://schemas.openxmlformats.org/officeDocument/2006/relationships/slideLayout" Target="../slideLayouts/slideLayout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nufar\Desktop\hands.png"/>
          <p:cNvPicPr>
            <a:picLocks noChangeAspect="1" noChangeArrowheads="1"/>
          </p:cNvPicPr>
          <p:nvPr/>
        </p:nvPicPr>
        <p:blipFill>
          <a:blip r:embed="rId2" cstate="print"/>
          <a:srcRect/>
          <a:stretch>
            <a:fillRect/>
          </a:stretch>
        </p:blipFill>
        <p:spPr bwMode="auto">
          <a:xfrm>
            <a:off x="0" y="1475820"/>
            <a:ext cx="4043363" cy="5382180"/>
          </a:xfrm>
          <a:prstGeom prst="rect">
            <a:avLst/>
          </a:prstGeom>
          <a:noFill/>
        </p:spPr>
      </p:pic>
      <p:sp>
        <p:nvSpPr>
          <p:cNvPr id="2" name="כותרת 1"/>
          <p:cNvSpPr>
            <a:spLocks noGrp="1"/>
          </p:cNvSpPr>
          <p:nvPr>
            <p:ph type="ctrTitle"/>
          </p:nvPr>
        </p:nvSpPr>
        <p:spPr>
          <a:xfrm>
            <a:off x="-304800" y="76200"/>
            <a:ext cx="9144000" cy="1676400"/>
          </a:xfrm>
        </p:spPr>
        <p:txBody>
          <a:bodyPr>
            <a:noAutofit/>
          </a:bodyPr>
          <a:lstStyle/>
          <a:p>
            <a:pPr algn="r"/>
            <a:r>
              <a:rPr lang="en-US" sz="8000" dirty="0" smtClean="0">
                <a:solidFill>
                  <a:srgbClr val="8547E1"/>
                </a:solidFill>
                <a:latin typeface="Segoe UI" pitchFamily="34" charset="0"/>
                <a:cs typeface="Segoe UI" pitchFamily="34" charset="0"/>
              </a:rPr>
              <a:t>Live Editing System</a:t>
            </a:r>
            <a:endParaRPr lang="he-IL" sz="8000" dirty="0">
              <a:solidFill>
                <a:srgbClr val="8547E1"/>
              </a:solidFill>
              <a:latin typeface="Segoe UI" pitchFamily="34" charset="0"/>
              <a:cs typeface="Segoe UI" pitchFamily="34" charset="0"/>
            </a:endParaRPr>
          </a:p>
        </p:txBody>
      </p:sp>
      <p:sp>
        <p:nvSpPr>
          <p:cNvPr id="3" name="כותרת משנה 2"/>
          <p:cNvSpPr>
            <a:spLocks noGrp="1"/>
          </p:cNvSpPr>
          <p:nvPr>
            <p:ph type="subTitle" idx="1"/>
          </p:nvPr>
        </p:nvSpPr>
        <p:spPr>
          <a:xfrm>
            <a:off x="5257800" y="1828800"/>
            <a:ext cx="3581400" cy="914400"/>
          </a:xfrm>
        </p:spPr>
        <p:txBody>
          <a:bodyPr>
            <a:normAutofit/>
          </a:bodyPr>
          <a:lstStyle/>
          <a:p>
            <a:pPr algn="r"/>
            <a:r>
              <a:rPr lang="en-US" sz="4400" dirty="0" smtClean="0">
                <a:latin typeface="Segoe UI" pitchFamily="34" charset="0"/>
                <a:cs typeface="Segoe UI" pitchFamily="34" charset="0"/>
              </a:rPr>
              <a:t>Nofar Shaked</a:t>
            </a:r>
            <a:endParaRPr lang="he-IL" sz="4400" dirty="0">
              <a:latin typeface="Segoe UI" pitchFamily="34" charset="0"/>
              <a:cs typeface="Segoe UI" pitchFamily="34" charset="0"/>
            </a:endParaRPr>
          </a:p>
        </p:txBody>
      </p:sp>
      <p:sp>
        <p:nvSpPr>
          <p:cNvPr id="14" name="כותרת משנה 2"/>
          <p:cNvSpPr txBox="1">
            <a:spLocks/>
          </p:cNvSpPr>
          <p:nvPr/>
        </p:nvSpPr>
        <p:spPr>
          <a:xfrm>
            <a:off x="5257800" y="5410200"/>
            <a:ext cx="3581400" cy="990600"/>
          </a:xfrm>
          <a:prstGeom prst="rect">
            <a:avLst/>
          </a:prstGeom>
        </p:spPr>
        <p:txBody>
          <a:bodyPr vert="horz" lIns="91440" tIns="45720" rIns="91440" bIns="45720" rtlCol="1">
            <a:normAutofit fontScale="77500" lnSpcReduction="20000"/>
          </a:bodyPr>
          <a:lstStyle/>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en-US" sz="3600" b="0" i="0" u="none" strike="noStrike" kern="1200" cap="none" spc="0" normalizeH="0" baseline="0" noProof="0" dirty="0" smtClean="0">
                <a:ln>
                  <a:noFill/>
                </a:ln>
                <a:solidFill>
                  <a:schemeClr val="tx1">
                    <a:tint val="75000"/>
                  </a:schemeClr>
                </a:solidFill>
                <a:effectLst/>
                <a:uLnTx/>
                <a:uFillTx/>
                <a:latin typeface="Segoe UI" pitchFamily="34" charset="0"/>
                <a:ea typeface="+mn-ea"/>
                <a:cs typeface="Segoe UI" pitchFamily="34" charset="0"/>
              </a:rPr>
              <a:t>Advisor</a:t>
            </a:r>
          </a:p>
          <a:p>
            <a:pPr marL="0" marR="0" lvl="0" indent="0" algn="r" defTabSz="914400" rtl="1" eaLnBrk="1" fontAlgn="auto" latinLnBrk="0" hangingPunct="1">
              <a:lnSpc>
                <a:spcPct val="100000"/>
              </a:lnSpc>
              <a:spcBef>
                <a:spcPct val="20000"/>
              </a:spcBef>
              <a:spcAft>
                <a:spcPts val="0"/>
              </a:spcAft>
              <a:buClrTx/>
              <a:buSzTx/>
              <a:buFont typeface="Arial" pitchFamily="34" charset="0"/>
              <a:buNone/>
              <a:tabLst/>
              <a:defRPr/>
            </a:pPr>
            <a:r>
              <a:rPr kumimoji="0" lang="en-US" sz="4100" b="0" i="0" u="none" strike="noStrike" kern="1200" cap="none" spc="0" normalizeH="0" baseline="0" noProof="0" smtClean="0">
                <a:ln>
                  <a:noFill/>
                </a:ln>
                <a:solidFill>
                  <a:schemeClr val="tx1">
                    <a:tint val="75000"/>
                  </a:schemeClr>
                </a:solidFill>
                <a:effectLst/>
                <a:uLnTx/>
                <a:uFillTx/>
                <a:latin typeface="Segoe UI" pitchFamily="34" charset="0"/>
                <a:ea typeface="+mn-ea"/>
                <a:cs typeface="Segoe UI" pitchFamily="34" charset="0"/>
              </a:rPr>
              <a:t>Dr. Amnon </a:t>
            </a:r>
            <a:r>
              <a:rPr kumimoji="0" lang="en-US" sz="4100" b="0" i="0" u="none" strike="noStrike" kern="1200" cap="none" spc="0" normalizeH="0" baseline="0" noProof="0" dirty="0" smtClean="0">
                <a:ln>
                  <a:noFill/>
                </a:ln>
                <a:solidFill>
                  <a:schemeClr val="tx1">
                    <a:tint val="75000"/>
                  </a:schemeClr>
                </a:solidFill>
                <a:effectLst/>
                <a:uLnTx/>
                <a:uFillTx/>
                <a:latin typeface="Segoe UI" pitchFamily="34" charset="0"/>
                <a:ea typeface="+mn-ea"/>
                <a:cs typeface="Segoe UI" pitchFamily="34" charset="0"/>
              </a:rPr>
              <a:t>Dekel</a:t>
            </a:r>
            <a:endParaRPr kumimoji="0" lang="he-IL" sz="4100" b="0" i="0" u="none" strike="noStrike" kern="1200" cap="none" spc="0" normalizeH="0" baseline="0" noProof="0" dirty="0" smtClean="0">
              <a:ln>
                <a:noFill/>
              </a:ln>
              <a:solidFill>
                <a:schemeClr val="tx1">
                  <a:tint val="75000"/>
                </a:schemeClr>
              </a:solidFill>
              <a:effectLst/>
              <a:uLnTx/>
              <a:uFillTx/>
              <a:latin typeface="Segoe UI" pitchFamily="34" charset="0"/>
              <a:ea typeface="+mn-ea"/>
              <a:cs typeface="Segoe U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The System</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15" name="כותרת 1"/>
          <p:cNvSpPr txBox="1">
            <a:spLocks/>
          </p:cNvSpPr>
          <p:nvPr/>
        </p:nvSpPr>
        <p:spPr>
          <a:xfrm>
            <a:off x="762000" y="1066800"/>
            <a:ext cx="7772400" cy="9144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There are 3 main windows in the system:</a:t>
            </a:r>
          </a:p>
        </p:txBody>
      </p:sp>
      <p:sp>
        <p:nvSpPr>
          <p:cNvPr id="16" name="כותרת 1"/>
          <p:cNvSpPr txBox="1">
            <a:spLocks/>
          </p:cNvSpPr>
          <p:nvPr/>
        </p:nvSpPr>
        <p:spPr>
          <a:xfrm>
            <a:off x="762000" y="1752600"/>
            <a:ext cx="7772400" cy="838200"/>
          </a:xfrm>
          <a:prstGeom prst="rect">
            <a:avLst/>
          </a:prstGeom>
        </p:spPr>
        <p:txBody>
          <a:bodyPr vert="horz" lIns="91440" tIns="45720" rIns="91440" bIns="45720" rtlCol="1" anchor="ctr">
            <a:normAutofit/>
          </a:bodyPr>
          <a:lstStyle/>
          <a:p>
            <a:pPr algn="l" rtl="0">
              <a:lnSpc>
                <a:spcPct val="120000"/>
              </a:lnSpc>
              <a:spcBef>
                <a:spcPts val="600"/>
              </a:spcBef>
            </a:pPr>
            <a:r>
              <a:rPr lang="en-US" sz="4000" dirty="0" smtClean="0">
                <a:solidFill>
                  <a:schemeClr val="accent3">
                    <a:lumMod val="60000"/>
                    <a:lumOff val="40000"/>
                  </a:schemeClr>
                </a:solidFill>
                <a:latin typeface="Segoe UI" pitchFamily="34" charset="0"/>
                <a:ea typeface="+mj-ea"/>
                <a:cs typeface="Segoe UI" pitchFamily="34" charset="0"/>
              </a:rPr>
              <a:t>3. Uploading</a:t>
            </a:r>
          </a:p>
        </p:txBody>
      </p:sp>
      <p:sp>
        <p:nvSpPr>
          <p:cNvPr id="17" name="כותרת 1"/>
          <p:cNvSpPr txBox="1">
            <a:spLocks/>
          </p:cNvSpPr>
          <p:nvPr/>
        </p:nvSpPr>
        <p:spPr>
          <a:xfrm>
            <a:off x="762000" y="2438400"/>
            <a:ext cx="7772400" cy="3886200"/>
          </a:xfrm>
          <a:prstGeom prst="rect">
            <a:avLst/>
          </a:prstGeom>
        </p:spPr>
        <p:txBody>
          <a:bodyPr vert="horz" lIns="91440" tIns="45720" rIns="91440" bIns="45720" rtlCol="1" anchor="ctr">
            <a:normAutofit fontScale="92500" lnSpcReduction="10000"/>
          </a:bodyPr>
          <a:lstStyle/>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The finished video is saved to the project’s folder on the user’s machine</a:t>
            </a:r>
          </a:p>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The user can now upload the video directly to his/her Youtube channel</a:t>
            </a:r>
          </a:p>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Of course, the user can also choose to record a new video or edit the project’s settings before trying again.</a:t>
            </a:r>
            <a:endParaRPr lang="en-US" sz="3200" dirty="0">
              <a:solidFill>
                <a:schemeClr val="tx1">
                  <a:lumMod val="65000"/>
                  <a:lumOff val="35000"/>
                </a:schemeClr>
              </a:solidFill>
              <a:latin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5"/>
          <p:cNvGrpSpPr/>
          <p:nvPr/>
        </p:nvGrpSpPr>
        <p:grpSpPr>
          <a:xfrm>
            <a:off x="4495800" y="3206416"/>
            <a:ext cx="4357700" cy="3346784"/>
            <a:chOff x="0" y="1524000"/>
            <a:chExt cx="4953000" cy="3803984"/>
          </a:xfrm>
          <a:effectLst>
            <a:outerShdw blurRad="660400" dist="177800" dir="4200000" algn="t" rotWithShape="0">
              <a:prstClr val="black">
                <a:alpha val="58000"/>
              </a:prstClr>
            </a:outerShdw>
          </a:effectLst>
        </p:grpSpPr>
        <p:sp>
          <p:nvSpPr>
            <p:cNvPr id="2050" name="laptop"/>
            <p:cNvSpPr>
              <a:spLocks noEditPoints="1" noChangeArrowheads="1"/>
            </p:cNvSpPr>
            <p:nvPr/>
          </p:nvSpPr>
          <p:spPr bwMode="auto">
            <a:xfrm>
              <a:off x="0" y="1524000"/>
              <a:ext cx="4953000" cy="380398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dirty="0"/>
            </a:p>
          </p:txBody>
        </p:sp>
        <p:pic>
          <p:nvPicPr>
            <p:cNvPr id="4" name="תמונה 3" descr="img4492.gif"/>
            <p:cNvPicPr>
              <a:picLocks noChangeAspect="1"/>
            </p:cNvPicPr>
            <p:nvPr/>
          </p:nvPicPr>
          <p:blipFill>
            <a:blip r:embed="rId2" cstate="print"/>
            <a:stretch>
              <a:fillRect/>
            </a:stretch>
          </p:blipFill>
          <p:spPr>
            <a:xfrm>
              <a:off x="838200" y="1600200"/>
              <a:ext cx="3352800" cy="2438400"/>
            </a:xfrm>
            <a:prstGeom prst="rect">
              <a:avLst/>
            </a:prstGeom>
          </p:spPr>
        </p:pic>
        <p:sp>
          <p:nvSpPr>
            <p:cNvPr id="10" name="מלבן 9"/>
            <p:cNvSpPr/>
            <p:nvPr/>
          </p:nvSpPr>
          <p:spPr>
            <a:xfrm>
              <a:off x="838200" y="1600200"/>
              <a:ext cx="3352800" cy="228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1" name="מלבן 10"/>
            <p:cNvSpPr/>
            <p:nvPr/>
          </p:nvSpPr>
          <p:spPr>
            <a:xfrm>
              <a:off x="838200" y="3733800"/>
              <a:ext cx="3352800" cy="3048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מלבן 11"/>
            <p:cNvSpPr/>
            <p:nvPr/>
          </p:nvSpPr>
          <p:spPr>
            <a:xfrm rot="16200000">
              <a:off x="-228600" y="2667000"/>
              <a:ext cx="2362200" cy="228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p:cNvSpPr/>
            <p:nvPr/>
          </p:nvSpPr>
          <p:spPr>
            <a:xfrm rot="16200000">
              <a:off x="2895599" y="2667001"/>
              <a:ext cx="2362200" cy="2286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p:cNvSpPr/>
            <p:nvPr/>
          </p:nvSpPr>
          <p:spPr>
            <a:xfrm>
              <a:off x="1066800" y="1828800"/>
              <a:ext cx="2895600" cy="1905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noProof="0" dirty="0" smtClean="0">
                <a:solidFill>
                  <a:srgbClr val="8547E1"/>
                </a:solidFill>
                <a:latin typeface="Segoe UI" pitchFamily="34" charset="0"/>
                <a:ea typeface="+mj-ea"/>
                <a:cs typeface="Segoe UI" pitchFamily="34" charset="0"/>
              </a:rPr>
              <a:t>Kinect</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3" cstate="print"/>
          <a:srcRect/>
          <a:stretch>
            <a:fillRect/>
          </a:stretch>
        </p:blipFill>
        <p:spPr bwMode="auto">
          <a:xfrm>
            <a:off x="1" y="1"/>
            <a:ext cx="685800" cy="609600"/>
          </a:xfrm>
          <a:prstGeom prst="rect">
            <a:avLst/>
          </a:prstGeom>
          <a:noFill/>
        </p:spPr>
      </p:pic>
      <p:pic>
        <p:nvPicPr>
          <p:cNvPr id="2051" name="Picture 3" descr="C:\Users\nufar\Desktop\kinect-for-windows-8667082.jpg"/>
          <p:cNvPicPr>
            <a:picLocks noChangeAspect="1" noChangeArrowheads="1"/>
          </p:cNvPicPr>
          <p:nvPr/>
        </p:nvPicPr>
        <p:blipFill>
          <a:blip r:embed="rId4" cstate="print"/>
          <a:srcRect/>
          <a:stretch>
            <a:fillRect/>
          </a:stretch>
        </p:blipFill>
        <p:spPr bwMode="auto">
          <a:xfrm>
            <a:off x="1130374" y="4267200"/>
            <a:ext cx="3365426" cy="1893746"/>
          </a:xfrm>
          <a:prstGeom prst="rect">
            <a:avLst/>
          </a:prstGeom>
          <a:noFill/>
        </p:spPr>
      </p:pic>
      <p:sp>
        <p:nvSpPr>
          <p:cNvPr id="15" name="כותרת 1"/>
          <p:cNvSpPr txBox="1">
            <a:spLocks/>
          </p:cNvSpPr>
          <p:nvPr/>
        </p:nvSpPr>
        <p:spPr>
          <a:xfrm>
            <a:off x="762000" y="1066800"/>
            <a:ext cx="7772400" cy="16002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L.E.S uses Kinect technology to recognize the user and use him/her as a controller.</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lvl="0" algn="l">
              <a:spcBef>
                <a:spcPct val="0"/>
              </a:spcBef>
              <a:defRPr/>
            </a:pPr>
            <a:r>
              <a:rPr lang="en-US" sz="6000" dirty="0" smtClean="0">
                <a:solidFill>
                  <a:srgbClr val="8547E1"/>
                </a:solidFill>
                <a:latin typeface="Segoe UI" pitchFamily="34" charset="0"/>
                <a:cs typeface="Segoe UI" pitchFamily="34" charset="0"/>
              </a:rPr>
              <a:t>Kinect</a:t>
            </a:r>
            <a:endParaRPr lang="he-IL" sz="6000" dirty="0" smtClean="0">
              <a:solidFill>
                <a:srgbClr val="8547E1"/>
              </a:solidFill>
              <a:latin typeface="Segoe UI" pitchFamily="34" charset="0"/>
              <a:cs typeface="Segoe UI" pitchFamily="34" charset="0"/>
            </a:endParaRPr>
          </a:p>
        </p:txBody>
      </p:sp>
      <p:pic>
        <p:nvPicPr>
          <p:cNvPr id="5122" name="Picture 2" descr="C:\Users\nufar\Desktop\Toshiba_Satellite_A500-18Q_PSAR3E-01X00QG3.jpg"/>
          <p:cNvPicPr>
            <a:picLocks noChangeAspect="1" noChangeArrowheads="1"/>
          </p:cNvPicPr>
          <p:nvPr/>
        </p:nvPicPr>
        <p:blipFill>
          <a:blip r:embed="rId2" cstate="print"/>
          <a:srcRect/>
          <a:stretch>
            <a:fillRect/>
          </a:stretch>
        </p:blipFill>
        <p:spPr bwMode="auto">
          <a:xfrm>
            <a:off x="0" y="4000500"/>
            <a:ext cx="3810000" cy="2857500"/>
          </a:xfrm>
          <a:prstGeom prst="rect">
            <a:avLst/>
          </a:prstGeom>
          <a:noFill/>
        </p:spPr>
      </p:pic>
      <p:pic>
        <p:nvPicPr>
          <p:cNvPr id="5124" name="Picture 4" descr="C:\Users\nufar\Desktop\kinect.png"/>
          <p:cNvPicPr>
            <a:picLocks noChangeAspect="1" noChangeArrowheads="1"/>
          </p:cNvPicPr>
          <p:nvPr/>
        </p:nvPicPr>
        <p:blipFill>
          <a:blip r:embed="rId3" cstate="print"/>
          <a:srcRect/>
          <a:stretch>
            <a:fillRect/>
          </a:stretch>
        </p:blipFill>
        <p:spPr bwMode="auto">
          <a:xfrm>
            <a:off x="2503387" y="4533900"/>
            <a:ext cx="2144813" cy="1208088"/>
          </a:xfrm>
          <a:prstGeom prst="rect">
            <a:avLst/>
          </a:prstGeom>
          <a:noFill/>
        </p:spPr>
      </p:pic>
      <p:sp>
        <p:nvSpPr>
          <p:cNvPr id="9" name="כותרת 1"/>
          <p:cNvSpPr txBox="1">
            <a:spLocks/>
          </p:cNvSpPr>
          <p:nvPr/>
        </p:nvSpPr>
        <p:spPr>
          <a:xfrm>
            <a:off x="838200" y="990600"/>
            <a:ext cx="7848600" cy="3048000"/>
          </a:xfrm>
          <a:prstGeom prst="rect">
            <a:avLst/>
          </a:prstGeom>
        </p:spPr>
        <p:txBody>
          <a:bodyPr vert="horz" lIns="91440" tIns="45720" rIns="91440" bIns="45720" rtlCol="1" anchor="ctr">
            <a:normAutofit/>
          </a:bodyPr>
          <a:lstStyle/>
          <a:p>
            <a:pPr algn="l" rtl="0">
              <a:spcBef>
                <a:spcPts val="600"/>
              </a:spcBef>
            </a:pPr>
            <a:r>
              <a:rPr lang="en-US" sz="3200" dirty="0" smtClean="0">
                <a:solidFill>
                  <a:schemeClr val="bg2">
                    <a:lumMod val="50000"/>
                  </a:schemeClr>
                </a:solidFill>
                <a:latin typeface="Segoe UI" pitchFamily="34" charset="0"/>
                <a:ea typeface="+mj-ea"/>
                <a:cs typeface="Segoe UI" pitchFamily="34" charset="0"/>
              </a:rPr>
              <a:t>Kinect SDK </a:t>
            </a:r>
            <a:r>
              <a:rPr lang="en-US" sz="3200" dirty="0" smtClean="0">
                <a:solidFill>
                  <a:schemeClr val="tx1">
                    <a:lumMod val="65000"/>
                    <a:lumOff val="35000"/>
                  </a:schemeClr>
                </a:solidFill>
                <a:latin typeface="Segoe UI" pitchFamily="34" charset="0"/>
                <a:ea typeface="+mj-ea"/>
                <a:cs typeface="Segoe UI" pitchFamily="34" charset="0"/>
              </a:rPr>
              <a:t>allow us to capture the human body as a set of joints, representing the positioning of the person’s limbs.</a:t>
            </a:r>
          </a:p>
          <a:p>
            <a:pPr algn="l" rtl="0">
              <a:spcBef>
                <a:spcPts val="600"/>
              </a:spcBef>
            </a:pPr>
            <a:r>
              <a:rPr lang="en-US" sz="3200" dirty="0" smtClean="0">
                <a:solidFill>
                  <a:schemeClr val="tx1">
                    <a:lumMod val="65000"/>
                    <a:lumOff val="35000"/>
                  </a:schemeClr>
                </a:solidFill>
                <a:latin typeface="Segoe UI" pitchFamily="34" charset="0"/>
                <a:ea typeface="+mj-ea"/>
                <a:cs typeface="Segoe UI" pitchFamily="34" charset="0"/>
              </a:rPr>
              <a:t>These joints can be used for controls and measurements, depends on code.</a:t>
            </a:r>
          </a:p>
        </p:txBody>
      </p:sp>
      <p:pic>
        <p:nvPicPr>
          <p:cNvPr id="10" name="Picture 3" descr="C:\Users\nufar\Desktop\hand.gif"/>
          <p:cNvPicPr>
            <a:picLocks noChangeAspect="1" noChangeArrowheads="1"/>
          </p:cNvPicPr>
          <p:nvPr/>
        </p:nvPicPr>
        <p:blipFill>
          <a:blip r:embed="rId4" cstate="print"/>
          <a:srcRect/>
          <a:stretch>
            <a:fillRect/>
          </a:stretch>
        </p:blipFill>
        <p:spPr bwMode="auto">
          <a:xfrm>
            <a:off x="8229600" y="4191000"/>
            <a:ext cx="590355" cy="1435999"/>
          </a:xfrm>
          <a:prstGeom prst="rect">
            <a:avLst/>
          </a:prstGeom>
          <a:noFill/>
        </p:spPr>
      </p:pic>
      <p:pic>
        <p:nvPicPr>
          <p:cNvPr id="11" name="Picture 2" descr="C:\Users\nufar\Desktop\nohand.gif"/>
          <p:cNvPicPr>
            <a:picLocks noChangeAspect="1" noChangeArrowheads="1"/>
          </p:cNvPicPr>
          <p:nvPr/>
        </p:nvPicPr>
        <p:blipFill>
          <a:blip r:embed="rId5" cstate="print"/>
          <a:srcRect/>
          <a:stretch>
            <a:fillRect/>
          </a:stretch>
        </p:blipFill>
        <p:spPr bwMode="auto">
          <a:xfrm>
            <a:off x="6705600" y="4191000"/>
            <a:ext cx="2201863" cy="4595192"/>
          </a:xfrm>
          <a:prstGeom prst="rect">
            <a:avLst/>
          </a:prstGeom>
          <a:noFill/>
        </p:spPr>
      </p:pic>
      <p:pic>
        <p:nvPicPr>
          <p:cNvPr id="12" name="Picture 6" descr="C:\Users\nufar\Desktop\hands.png"/>
          <p:cNvPicPr>
            <a:picLocks noChangeAspect="1" noChangeArrowheads="1"/>
          </p:cNvPicPr>
          <p:nvPr/>
        </p:nvPicPr>
        <p:blipFill>
          <a:blip r:embed="rId6"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algn="l">
              <a:spcBef>
                <a:spcPct val="0"/>
              </a:spcBef>
              <a:defRPr/>
            </a:pPr>
            <a:r>
              <a:rPr lang="en-US" sz="6000" dirty="0" smtClean="0">
                <a:solidFill>
                  <a:srgbClr val="8547E1"/>
                </a:solidFill>
                <a:latin typeface="Segoe UI" pitchFamily="34" charset="0"/>
                <a:cs typeface="Segoe UI" pitchFamily="34" charset="0"/>
              </a:rPr>
              <a:t>Kinect</a:t>
            </a:r>
            <a:endParaRPr lang="he-IL" sz="6000" dirty="0" smtClean="0">
              <a:solidFill>
                <a:srgbClr val="8547E1"/>
              </a:solidFill>
              <a:latin typeface="Segoe UI" pitchFamily="34" charset="0"/>
              <a:cs typeface="Segoe UI" pitchFamily="34" charset="0"/>
            </a:endParaRPr>
          </a:p>
        </p:txBody>
      </p:sp>
      <p:pic>
        <p:nvPicPr>
          <p:cNvPr id="5122" name="Picture 2" descr="C:\Users\nufar\Desktop\Toshiba_Satellite_A500-18Q_PSAR3E-01X00QG3.jpg"/>
          <p:cNvPicPr>
            <a:picLocks noChangeAspect="1" noChangeArrowheads="1"/>
          </p:cNvPicPr>
          <p:nvPr/>
        </p:nvPicPr>
        <p:blipFill>
          <a:blip r:embed="rId2" cstate="print"/>
          <a:srcRect/>
          <a:stretch>
            <a:fillRect/>
          </a:stretch>
        </p:blipFill>
        <p:spPr bwMode="auto">
          <a:xfrm>
            <a:off x="0" y="4000500"/>
            <a:ext cx="3810000" cy="2857500"/>
          </a:xfrm>
          <a:prstGeom prst="rect">
            <a:avLst/>
          </a:prstGeom>
          <a:noFill/>
        </p:spPr>
      </p:pic>
      <p:pic>
        <p:nvPicPr>
          <p:cNvPr id="5124" name="Picture 4" descr="C:\Users\nufar\Desktop\kinect.png"/>
          <p:cNvPicPr>
            <a:picLocks noChangeAspect="1" noChangeArrowheads="1"/>
          </p:cNvPicPr>
          <p:nvPr/>
        </p:nvPicPr>
        <p:blipFill>
          <a:blip r:embed="rId3" cstate="print"/>
          <a:srcRect/>
          <a:stretch>
            <a:fillRect/>
          </a:stretch>
        </p:blipFill>
        <p:spPr bwMode="auto">
          <a:xfrm>
            <a:off x="2503387" y="4533900"/>
            <a:ext cx="2144813" cy="1208088"/>
          </a:xfrm>
          <a:prstGeom prst="rect">
            <a:avLst/>
          </a:prstGeom>
          <a:noFill/>
        </p:spPr>
      </p:pic>
      <p:sp>
        <p:nvSpPr>
          <p:cNvPr id="9" name="כותרת 1"/>
          <p:cNvSpPr txBox="1">
            <a:spLocks/>
          </p:cNvSpPr>
          <p:nvPr/>
        </p:nvSpPr>
        <p:spPr>
          <a:xfrm>
            <a:off x="838200" y="1219200"/>
            <a:ext cx="7848600" cy="2286000"/>
          </a:xfrm>
          <a:prstGeom prst="rect">
            <a:avLst/>
          </a:prstGeom>
        </p:spPr>
        <p:txBody>
          <a:bodyPr vert="horz" lIns="91440" tIns="45720" rIns="91440" bIns="45720" rtlCol="1" anchor="ctr">
            <a:normAutofit fontScale="92500"/>
          </a:bodyPr>
          <a:lstStyle/>
          <a:p>
            <a:pPr algn="l" rtl="0">
              <a:lnSpc>
                <a:spcPct val="110000"/>
              </a:lnSpc>
              <a:spcBef>
                <a:spcPts val="600"/>
              </a:spcBef>
            </a:pPr>
            <a:r>
              <a:rPr lang="en-US" sz="3200" dirty="0" smtClean="0">
                <a:solidFill>
                  <a:schemeClr val="tx1">
                    <a:lumMod val="65000"/>
                    <a:lumOff val="35000"/>
                  </a:schemeClr>
                </a:solidFill>
                <a:latin typeface="Segoe UI" pitchFamily="34" charset="0"/>
                <a:ea typeface="+mj-ea"/>
                <a:cs typeface="Segoe UI" pitchFamily="34" charset="0"/>
              </a:rPr>
              <a:t>The Kinect gives us the option to gain voice control over the system.</a:t>
            </a:r>
          </a:p>
          <a:p>
            <a:pPr algn="l" rtl="0">
              <a:lnSpc>
                <a:spcPct val="110000"/>
              </a:lnSpc>
              <a:spcBef>
                <a:spcPts val="600"/>
              </a:spcBef>
            </a:pPr>
            <a:r>
              <a:rPr lang="en-US" sz="3200" dirty="0" smtClean="0">
                <a:solidFill>
                  <a:schemeClr val="tx1">
                    <a:lumMod val="65000"/>
                    <a:lumOff val="35000"/>
                  </a:schemeClr>
                </a:solidFill>
                <a:latin typeface="Segoe UI" pitchFamily="34" charset="0"/>
                <a:ea typeface="+mj-ea"/>
                <a:cs typeface="Segoe UI" pitchFamily="34" charset="0"/>
              </a:rPr>
              <a:t>Using speech commands, the user activates items according to the project’s settings</a:t>
            </a:r>
          </a:p>
        </p:txBody>
      </p:sp>
      <p:pic>
        <p:nvPicPr>
          <p:cNvPr id="6147" name="Picture 3" descr="C:\Users\nufar\Desktop\hand.gif"/>
          <p:cNvPicPr>
            <a:picLocks noChangeAspect="1" noChangeArrowheads="1"/>
          </p:cNvPicPr>
          <p:nvPr/>
        </p:nvPicPr>
        <p:blipFill>
          <a:blip r:embed="rId4" cstate="print"/>
          <a:srcRect/>
          <a:stretch>
            <a:fillRect/>
          </a:stretch>
        </p:blipFill>
        <p:spPr bwMode="auto">
          <a:xfrm>
            <a:off x="8229600" y="4191000"/>
            <a:ext cx="590355" cy="1435999"/>
          </a:xfrm>
          <a:prstGeom prst="rect">
            <a:avLst/>
          </a:prstGeom>
          <a:noFill/>
        </p:spPr>
      </p:pic>
      <p:pic>
        <p:nvPicPr>
          <p:cNvPr id="6146" name="Picture 2" descr="C:\Users\nufar\Desktop\nohand.gif"/>
          <p:cNvPicPr>
            <a:picLocks noChangeAspect="1" noChangeArrowheads="1"/>
          </p:cNvPicPr>
          <p:nvPr/>
        </p:nvPicPr>
        <p:blipFill>
          <a:blip r:embed="rId5" cstate="print"/>
          <a:srcRect/>
          <a:stretch>
            <a:fillRect/>
          </a:stretch>
        </p:blipFill>
        <p:spPr bwMode="auto">
          <a:xfrm>
            <a:off x="6705600" y="4191000"/>
            <a:ext cx="2201863" cy="4595192"/>
          </a:xfrm>
          <a:prstGeom prst="rect">
            <a:avLst/>
          </a:prstGeom>
          <a:noFill/>
        </p:spPr>
      </p:pic>
      <p:pic>
        <p:nvPicPr>
          <p:cNvPr id="8" name="Picture 6" descr="C:\Users\nufar\Desktop\hands.png"/>
          <p:cNvPicPr>
            <a:picLocks noChangeAspect="1" noChangeArrowheads="1"/>
          </p:cNvPicPr>
          <p:nvPr/>
        </p:nvPicPr>
        <p:blipFill>
          <a:blip r:embed="rId6"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Items</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8" name="כותרת 1"/>
          <p:cNvSpPr txBox="1">
            <a:spLocks/>
          </p:cNvSpPr>
          <p:nvPr/>
        </p:nvSpPr>
        <p:spPr>
          <a:xfrm>
            <a:off x="838200" y="1066800"/>
            <a:ext cx="7848600" cy="914400"/>
          </a:xfrm>
          <a:prstGeom prst="rect">
            <a:avLst/>
          </a:prstGeom>
        </p:spPr>
        <p:txBody>
          <a:bodyPr vert="horz" lIns="91440" tIns="45720" rIns="91440" bIns="45720" rtlCol="1" anchor="ctr">
            <a:normAutofit/>
          </a:bodyPr>
          <a:lstStyle/>
          <a:p>
            <a:pPr algn="l" rtl="0">
              <a:lnSpc>
                <a:spcPct val="110000"/>
              </a:lnSpc>
              <a:spcBef>
                <a:spcPts val="600"/>
              </a:spcBef>
            </a:pPr>
            <a:r>
              <a:rPr lang="en-US" sz="3200" dirty="0" smtClean="0">
                <a:solidFill>
                  <a:schemeClr val="tx1">
                    <a:lumMod val="65000"/>
                    <a:lumOff val="35000"/>
                  </a:schemeClr>
                </a:solidFill>
                <a:latin typeface="Segoe UI" pitchFamily="34" charset="0"/>
                <a:ea typeface="+mj-ea"/>
                <a:cs typeface="Segoe UI" pitchFamily="34" charset="0"/>
              </a:rPr>
              <a:t>Pre-production screen creates Items</a:t>
            </a:r>
          </a:p>
        </p:txBody>
      </p:sp>
      <p:grpSp>
        <p:nvGrpSpPr>
          <p:cNvPr id="20" name="קבוצה 19"/>
          <p:cNvGrpSpPr/>
          <p:nvPr/>
        </p:nvGrpSpPr>
        <p:grpSpPr>
          <a:xfrm>
            <a:off x="6400800" y="3352800"/>
            <a:ext cx="2819400" cy="2286000"/>
            <a:chOff x="6400800" y="2971800"/>
            <a:chExt cx="2819400" cy="2286000"/>
          </a:xfrm>
        </p:grpSpPr>
        <p:sp>
          <p:nvSpPr>
            <p:cNvPr id="14" name="מלבן מעוגל 13"/>
            <p:cNvSpPr/>
            <p:nvPr/>
          </p:nvSpPr>
          <p:spPr>
            <a:xfrm>
              <a:off x="6553200" y="2971800"/>
              <a:ext cx="1600200" cy="685800"/>
            </a:xfrm>
            <a:prstGeom prst="roundRect">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en-US" sz="2800" dirty="0" smtClean="0">
                  <a:solidFill>
                    <a:schemeClr val="tx2">
                      <a:lumMod val="60000"/>
                      <a:lumOff val="40000"/>
                    </a:schemeClr>
                  </a:solidFill>
                  <a:latin typeface="Segoe UI" pitchFamily="34" charset="0"/>
                  <a:cs typeface="Segoe UI" pitchFamily="34" charset="0"/>
                </a:rPr>
                <a:t>Item</a:t>
              </a:r>
              <a:endParaRPr lang="he-IL" sz="2800" dirty="0">
                <a:solidFill>
                  <a:schemeClr val="tx2">
                    <a:lumMod val="60000"/>
                    <a:lumOff val="40000"/>
                  </a:schemeClr>
                </a:solidFill>
                <a:latin typeface="Segoe UI" pitchFamily="34" charset="0"/>
                <a:cs typeface="Segoe UI" pitchFamily="34" charset="0"/>
              </a:endParaRPr>
            </a:p>
          </p:txBody>
        </p:sp>
        <p:sp>
          <p:nvSpPr>
            <p:cNvPr id="17" name="מלבן מעוגל 16"/>
            <p:cNvSpPr/>
            <p:nvPr/>
          </p:nvSpPr>
          <p:spPr>
            <a:xfrm>
              <a:off x="6400800" y="3733800"/>
              <a:ext cx="2819400" cy="1524000"/>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rtlCol="1" anchor="ctr"/>
            <a:lstStyle/>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Path</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Type (video, image…)</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Menu position</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Screen pos x/y</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Voice command</a:t>
              </a:r>
              <a:endParaRPr lang="he-IL" sz="2000" dirty="0">
                <a:solidFill>
                  <a:schemeClr val="bg1">
                    <a:lumMod val="85000"/>
                  </a:schemeClr>
                </a:solidFill>
                <a:latin typeface="Segoe UI" pitchFamily="34" charset="0"/>
                <a:cs typeface="Segoe UI" pitchFamily="34" charset="0"/>
              </a:endParaRPr>
            </a:p>
          </p:txBody>
        </p:sp>
      </p:grpSp>
      <p:grpSp>
        <p:nvGrpSpPr>
          <p:cNvPr id="19" name="קבוצה 18"/>
          <p:cNvGrpSpPr/>
          <p:nvPr/>
        </p:nvGrpSpPr>
        <p:grpSpPr>
          <a:xfrm>
            <a:off x="4495800" y="3352800"/>
            <a:ext cx="2819400" cy="2286000"/>
            <a:chOff x="4495800" y="2971800"/>
            <a:chExt cx="2819400" cy="2286000"/>
          </a:xfrm>
        </p:grpSpPr>
        <p:sp>
          <p:nvSpPr>
            <p:cNvPr id="13" name="מלבן מעוגל 12"/>
            <p:cNvSpPr/>
            <p:nvPr/>
          </p:nvSpPr>
          <p:spPr>
            <a:xfrm>
              <a:off x="4572000" y="2971800"/>
              <a:ext cx="1600200" cy="685800"/>
            </a:xfrm>
            <a:prstGeom prst="roundRect">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en-US" sz="2800" dirty="0" smtClean="0">
                  <a:solidFill>
                    <a:schemeClr val="tx2">
                      <a:lumMod val="60000"/>
                      <a:lumOff val="40000"/>
                    </a:schemeClr>
                  </a:solidFill>
                  <a:latin typeface="Segoe UI" pitchFamily="34" charset="0"/>
                  <a:cs typeface="Segoe UI" pitchFamily="34" charset="0"/>
                </a:rPr>
                <a:t>Item</a:t>
              </a:r>
              <a:endParaRPr lang="he-IL" sz="2800" dirty="0">
                <a:solidFill>
                  <a:schemeClr val="tx2">
                    <a:lumMod val="60000"/>
                    <a:lumOff val="40000"/>
                  </a:schemeClr>
                </a:solidFill>
                <a:latin typeface="Segoe UI" pitchFamily="34" charset="0"/>
                <a:cs typeface="Segoe UI" pitchFamily="34" charset="0"/>
              </a:endParaRPr>
            </a:p>
          </p:txBody>
        </p:sp>
        <p:sp>
          <p:nvSpPr>
            <p:cNvPr id="16" name="מלבן מעוגל 15"/>
            <p:cNvSpPr/>
            <p:nvPr/>
          </p:nvSpPr>
          <p:spPr>
            <a:xfrm>
              <a:off x="4495800" y="3733800"/>
              <a:ext cx="2819400" cy="1524000"/>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rtlCol="1" anchor="ctr"/>
            <a:lstStyle/>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Path</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Type (video, image…)</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Menu position</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Screen pos x/y</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Voice command</a:t>
              </a:r>
              <a:endParaRPr lang="he-IL" sz="2000" dirty="0">
                <a:solidFill>
                  <a:schemeClr val="bg1">
                    <a:lumMod val="85000"/>
                  </a:schemeClr>
                </a:solidFill>
                <a:latin typeface="Segoe UI" pitchFamily="34" charset="0"/>
                <a:cs typeface="Segoe UI" pitchFamily="34" charset="0"/>
              </a:endParaRPr>
            </a:p>
          </p:txBody>
        </p:sp>
      </p:grpSp>
      <p:grpSp>
        <p:nvGrpSpPr>
          <p:cNvPr id="18" name="קבוצה 17"/>
          <p:cNvGrpSpPr/>
          <p:nvPr/>
        </p:nvGrpSpPr>
        <p:grpSpPr>
          <a:xfrm>
            <a:off x="2514600" y="3352800"/>
            <a:ext cx="2819400" cy="2286000"/>
            <a:chOff x="2514600" y="2971800"/>
            <a:chExt cx="2819400" cy="2286000"/>
          </a:xfrm>
        </p:grpSpPr>
        <p:sp>
          <p:nvSpPr>
            <p:cNvPr id="12" name="מלבן מעוגל 11"/>
            <p:cNvSpPr/>
            <p:nvPr/>
          </p:nvSpPr>
          <p:spPr>
            <a:xfrm>
              <a:off x="2590800" y="2971800"/>
              <a:ext cx="1600200" cy="685800"/>
            </a:xfrm>
            <a:prstGeom prst="roundRect">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en-US" sz="2800" dirty="0" smtClean="0">
                  <a:solidFill>
                    <a:schemeClr val="tx2">
                      <a:lumMod val="60000"/>
                      <a:lumOff val="40000"/>
                    </a:schemeClr>
                  </a:solidFill>
                  <a:latin typeface="Segoe UI" pitchFamily="34" charset="0"/>
                  <a:cs typeface="Segoe UI" pitchFamily="34" charset="0"/>
                </a:rPr>
                <a:t>Item</a:t>
              </a:r>
              <a:endParaRPr lang="he-IL" sz="2800" dirty="0">
                <a:solidFill>
                  <a:schemeClr val="tx2">
                    <a:lumMod val="60000"/>
                    <a:lumOff val="40000"/>
                  </a:schemeClr>
                </a:solidFill>
                <a:latin typeface="Segoe UI" pitchFamily="34" charset="0"/>
                <a:cs typeface="Segoe UI" pitchFamily="34" charset="0"/>
              </a:endParaRPr>
            </a:p>
          </p:txBody>
        </p:sp>
        <p:sp>
          <p:nvSpPr>
            <p:cNvPr id="15" name="מלבן מעוגל 14"/>
            <p:cNvSpPr/>
            <p:nvPr/>
          </p:nvSpPr>
          <p:spPr>
            <a:xfrm>
              <a:off x="2514600" y="3733800"/>
              <a:ext cx="2819400" cy="1524000"/>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rtlCol="1" anchor="ctr"/>
            <a:lstStyle/>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Path</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Type (video, image…)</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Menu position</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Screen pos x/y</a:t>
              </a:r>
            </a:p>
            <a:p>
              <a:pPr algn="l" rtl="0">
                <a:buFont typeface="Arial" pitchFamily="34" charset="0"/>
                <a:buChar char="•"/>
              </a:pPr>
              <a:r>
                <a:rPr lang="en-US" sz="2000" dirty="0" smtClean="0">
                  <a:solidFill>
                    <a:schemeClr val="bg1">
                      <a:lumMod val="85000"/>
                    </a:schemeClr>
                  </a:solidFill>
                  <a:latin typeface="Segoe UI" pitchFamily="34" charset="0"/>
                  <a:cs typeface="Segoe UI" pitchFamily="34" charset="0"/>
                </a:rPr>
                <a:t>Voice command</a:t>
              </a:r>
              <a:endParaRPr lang="he-IL" sz="2000" dirty="0">
                <a:solidFill>
                  <a:schemeClr val="bg1">
                    <a:lumMod val="85000"/>
                  </a:schemeClr>
                </a:solidFill>
                <a:latin typeface="Segoe UI" pitchFamily="34" charset="0"/>
                <a:cs typeface="Segoe UI" pitchFamily="34" charset="0"/>
              </a:endParaRPr>
            </a:p>
          </p:txBody>
        </p:sp>
      </p:grpSp>
      <p:grpSp>
        <p:nvGrpSpPr>
          <p:cNvPr id="21" name="קבוצה 20"/>
          <p:cNvGrpSpPr/>
          <p:nvPr/>
        </p:nvGrpSpPr>
        <p:grpSpPr>
          <a:xfrm>
            <a:off x="457200" y="3352800"/>
            <a:ext cx="2819400" cy="2286000"/>
            <a:chOff x="457200" y="2971800"/>
            <a:chExt cx="2819400" cy="2286000"/>
          </a:xfrm>
        </p:grpSpPr>
        <p:sp>
          <p:nvSpPr>
            <p:cNvPr id="10" name="מלבן מעוגל 9"/>
            <p:cNvSpPr/>
            <p:nvPr/>
          </p:nvSpPr>
          <p:spPr>
            <a:xfrm>
              <a:off x="609600" y="2971800"/>
              <a:ext cx="1600200" cy="685800"/>
            </a:xfrm>
            <a:prstGeom prst="roundRect">
              <a:avLst/>
            </a:prstGeom>
          </p:spPr>
          <p:style>
            <a:lnRef idx="2">
              <a:schemeClr val="accent5"/>
            </a:lnRef>
            <a:fillRef idx="1">
              <a:schemeClr val="lt1"/>
            </a:fillRef>
            <a:effectRef idx="0">
              <a:schemeClr val="accent5"/>
            </a:effectRef>
            <a:fontRef idx="minor">
              <a:schemeClr val="dk1"/>
            </a:fontRef>
          </p:style>
          <p:txBody>
            <a:bodyPr rtlCol="1" anchor="ctr"/>
            <a:lstStyle/>
            <a:p>
              <a:pPr algn="ctr"/>
              <a:r>
                <a:rPr lang="en-US" sz="2800" dirty="0" smtClean="0">
                  <a:solidFill>
                    <a:schemeClr val="tx2">
                      <a:lumMod val="60000"/>
                      <a:lumOff val="40000"/>
                    </a:schemeClr>
                  </a:solidFill>
                  <a:latin typeface="Segoe UI" pitchFamily="34" charset="0"/>
                  <a:cs typeface="Segoe UI" pitchFamily="34" charset="0"/>
                </a:rPr>
                <a:t>Item</a:t>
              </a:r>
              <a:endParaRPr lang="he-IL" sz="2800" dirty="0">
                <a:solidFill>
                  <a:schemeClr val="tx2">
                    <a:lumMod val="60000"/>
                    <a:lumOff val="40000"/>
                  </a:schemeClr>
                </a:solidFill>
                <a:latin typeface="Segoe UI" pitchFamily="34" charset="0"/>
                <a:cs typeface="Segoe UI" pitchFamily="34" charset="0"/>
              </a:endParaRPr>
            </a:p>
          </p:txBody>
        </p:sp>
        <p:sp>
          <p:nvSpPr>
            <p:cNvPr id="11" name="מלבן מעוגל 10"/>
            <p:cNvSpPr/>
            <p:nvPr/>
          </p:nvSpPr>
          <p:spPr>
            <a:xfrm>
              <a:off x="457200" y="3733800"/>
              <a:ext cx="2819400" cy="1524000"/>
            </a:xfrm>
            <a:prstGeom prst="roundRect">
              <a:avLst/>
            </a:prstGeom>
            <a:noFill/>
            <a:ln>
              <a:noFill/>
            </a:ln>
          </p:spPr>
          <p:style>
            <a:lnRef idx="2">
              <a:schemeClr val="accent5"/>
            </a:lnRef>
            <a:fillRef idx="1">
              <a:schemeClr val="lt1"/>
            </a:fillRef>
            <a:effectRef idx="0">
              <a:schemeClr val="accent5"/>
            </a:effectRef>
            <a:fontRef idx="minor">
              <a:schemeClr val="dk1"/>
            </a:fontRef>
          </p:style>
          <p:txBody>
            <a:bodyPr rtlCol="1" anchor="ctr"/>
            <a:lstStyle/>
            <a:p>
              <a:pPr algn="l" rtl="0">
                <a:buFont typeface="Arial" pitchFamily="34" charset="0"/>
                <a:buChar char="•"/>
              </a:pPr>
              <a:r>
                <a:rPr lang="en-US" sz="2000" dirty="0" smtClean="0">
                  <a:solidFill>
                    <a:schemeClr val="tx1">
                      <a:lumMod val="65000"/>
                      <a:lumOff val="35000"/>
                    </a:schemeClr>
                  </a:solidFill>
                  <a:latin typeface="Segoe UI" pitchFamily="34" charset="0"/>
                  <a:cs typeface="Segoe UI" pitchFamily="34" charset="0"/>
                </a:rPr>
                <a:t>Path</a:t>
              </a:r>
            </a:p>
            <a:p>
              <a:pPr algn="l" rtl="0">
                <a:buFont typeface="Arial" pitchFamily="34" charset="0"/>
                <a:buChar char="•"/>
              </a:pPr>
              <a:r>
                <a:rPr lang="en-US" sz="2000" dirty="0" smtClean="0">
                  <a:solidFill>
                    <a:schemeClr val="tx1">
                      <a:lumMod val="65000"/>
                      <a:lumOff val="35000"/>
                    </a:schemeClr>
                  </a:solidFill>
                  <a:latin typeface="Segoe UI" pitchFamily="34" charset="0"/>
                  <a:cs typeface="Segoe UI" pitchFamily="34" charset="0"/>
                </a:rPr>
                <a:t>Type (video, image…)</a:t>
              </a:r>
            </a:p>
            <a:p>
              <a:pPr algn="l" rtl="0">
                <a:buFont typeface="Arial" pitchFamily="34" charset="0"/>
                <a:buChar char="•"/>
              </a:pPr>
              <a:r>
                <a:rPr lang="en-US" sz="2000" dirty="0" smtClean="0">
                  <a:solidFill>
                    <a:schemeClr val="tx1">
                      <a:lumMod val="65000"/>
                      <a:lumOff val="35000"/>
                    </a:schemeClr>
                  </a:solidFill>
                  <a:latin typeface="Segoe UI" pitchFamily="34" charset="0"/>
                  <a:cs typeface="Segoe UI" pitchFamily="34" charset="0"/>
                </a:rPr>
                <a:t>Menu position</a:t>
              </a:r>
            </a:p>
            <a:p>
              <a:pPr algn="l" rtl="0">
                <a:buFont typeface="Arial" pitchFamily="34" charset="0"/>
                <a:buChar char="•"/>
              </a:pPr>
              <a:r>
                <a:rPr lang="en-US" sz="2000" dirty="0" smtClean="0">
                  <a:solidFill>
                    <a:schemeClr val="tx1">
                      <a:lumMod val="65000"/>
                      <a:lumOff val="35000"/>
                    </a:schemeClr>
                  </a:solidFill>
                  <a:latin typeface="Segoe UI" pitchFamily="34" charset="0"/>
                  <a:cs typeface="Segoe UI" pitchFamily="34" charset="0"/>
                </a:rPr>
                <a:t>Screen pos x/y</a:t>
              </a:r>
            </a:p>
            <a:p>
              <a:pPr algn="l" rtl="0">
                <a:buFont typeface="Arial" pitchFamily="34" charset="0"/>
                <a:buChar char="•"/>
              </a:pPr>
              <a:r>
                <a:rPr lang="en-US" sz="2000" dirty="0" smtClean="0">
                  <a:solidFill>
                    <a:schemeClr val="tx1">
                      <a:lumMod val="65000"/>
                      <a:lumOff val="35000"/>
                    </a:schemeClr>
                  </a:solidFill>
                  <a:latin typeface="Segoe UI" pitchFamily="34" charset="0"/>
                  <a:cs typeface="Segoe UI" pitchFamily="34" charset="0"/>
                </a:rPr>
                <a:t>Voice command</a:t>
              </a:r>
              <a:endParaRPr lang="he-IL" sz="2000" dirty="0">
                <a:solidFill>
                  <a:schemeClr val="tx1">
                    <a:lumMod val="65000"/>
                    <a:lumOff val="35000"/>
                  </a:schemeClr>
                </a:solidFill>
                <a:latin typeface="Segoe UI" pitchFamily="34" charset="0"/>
                <a:cs typeface="Segoe UI" pitchFamily="34" charset="0"/>
              </a:endParaRPr>
            </a:p>
          </p:txBody>
        </p:sp>
      </p:grpSp>
      <p:sp>
        <p:nvSpPr>
          <p:cNvPr id="22" name="כותרת 1"/>
          <p:cNvSpPr txBox="1">
            <a:spLocks/>
          </p:cNvSpPr>
          <p:nvPr/>
        </p:nvSpPr>
        <p:spPr>
          <a:xfrm>
            <a:off x="838200" y="1524000"/>
            <a:ext cx="7848600" cy="914400"/>
          </a:xfrm>
          <a:prstGeom prst="rect">
            <a:avLst/>
          </a:prstGeom>
        </p:spPr>
        <p:txBody>
          <a:bodyPr vert="horz" lIns="91440" tIns="45720" rIns="91440" bIns="45720" rtlCol="1" anchor="ctr">
            <a:normAutofit/>
          </a:bodyPr>
          <a:lstStyle/>
          <a:p>
            <a:pPr algn="l" rtl="0">
              <a:lnSpc>
                <a:spcPct val="110000"/>
              </a:lnSpc>
              <a:spcBef>
                <a:spcPts val="600"/>
              </a:spcBef>
            </a:pPr>
            <a:r>
              <a:rPr lang="en-US" sz="3200" dirty="0" smtClean="0">
                <a:solidFill>
                  <a:schemeClr val="tx1">
                    <a:lumMod val="65000"/>
                    <a:lumOff val="35000"/>
                  </a:schemeClr>
                </a:solidFill>
                <a:latin typeface="Segoe UI" pitchFamily="34" charset="0"/>
                <a:ea typeface="+mj-ea"/>
                <a:cs typeface="Segoe UI" pitchFamily="34" charset="0"/>
              </a:rPr>
              <a:t>and adds them to an external file</a:t>
            </a:r>
          </a:p>
        </p:txBody>
      </p:sp>
      <p:sp>
        <p:nvSpPr>
          <p:cNvPr id="23" name="מלבן 22"/>
          <p:cNvSpPr/>
          <p:nvPr/>
        </p:nvSpPr>
        <p:spPr>
          <a:xfrm>
            <a:off x="3048000" y="3048000"/>
            <a:ext cx="3124200" cy="3124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6"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1.11022E-16 L 0.09583 1.11022E-16 " pathEditMode="relative" rAng="0" ptsTypes="AA">
                                      <p:cBhvr>
                                        <p:cTn id="6" dur="1000" fill="hold"/>
                                        <p:tgtEl>
                                          <p:spTgt spid="18"/>
                                        </p:tgtEl>
                                        <p:attrNameLst>
                                          <p:attrName>ppt_x</p:attrName>
                                          <p:attrName>ppt_y</p:attrName>
                                        </p:attrNameLst>
                                      </p:cBhvr>
                                      <p:rCtr x="48" y="0"/>
                                    </p:animMotion>
                                  </p:childTnLst>
                                </p:cTn>
                              </p:par>
                              <p:par>
                                <p:cTn id="7" presetID="63" presetClass="path" presetSubtype="0" accel="50000" decel="50000" fill="hold" nodeType="withEffect">
                                  <p:stCondLst>
                                    <p:cond delay="0"/>
                                  </p:stCondLst>
                                  <p:childTnLst>
                                    <p:animMotion origin="layout" path="M 3.33333E-6 1.11022E-16 L 0.3125 1.11022E-16 " pathEditMode="relative" rAng="0" ptsTypes="AA">
                                      <p:cBhvr>
                                        <p:cTn id="8" dur="1000" fill="hold"/>
                                        <p:tgtEl>
                                          <p:spTgt spid="21"/>
                                        </p:tgtEl>
                                        <p:attrNameLst>
                                          <p:attrName>ppt_x</p:attrName>
                                          <p:attrName>ppt_y</p:attrName>
                                        </p:attrNameLst>
                                      </p:cBhvr>
                                      <p:rCtr x="156" y="0"/>
                                    </p:animMotion>
                                  </p:childTnLst>
                                </p:cTn>
                              </p:par>
                              <p:par>
                                <p:cTn id="9" presetID="35" presetClass="path" presetSubtype="0" accel="50000" decel="50000" fill="hold" nodeType="withEffect">
                                  <p:stCondLst>
                                    <p:cond delay="0"/>
                                  </p:stCondLst>
                                  <p:childTnLst>
                                    <p:animMotion origin="layout" path="M -3.33333E-6 1.11022E-16 L -0.12083 1.11022E-16 " pathEditMode="relative" rAng="0" ptsTypes="AA">
                                      <p:cBhvr>
                                        <p:cTn id="10" dur="1000" fill="hold"/>
                                        <p:tgtEl>
                                          <p:spTgt spid="19"/>
                                        </p:tgtEl>
                                        <p:attrNameLst>
                                          <p:attrName>ppt_x</p:attrName>
                                          <p:attrName>ppt_y</p:attrName>
                                        </p:attrNameLst>
                                      </p:cBhvr>
                                      <p:rCtr x="-60" y="0"/>
                                    </p:animMotion>
                                  </p:childTnLst>
                                </p:cTn>
                              </p:par>
                              <p:par>
                                <p:cTn id="11" presetID="35" presetClass="path" presetSubtype="0" accel="50000" decel="50000" fill="hold" nodeType="withEffect">
                                  <p:stCondLst>
                                    <p:cond delay="0"/>
                                  </p:stCondLst>
                                  <p:childTnLst>
                                    <p:animMotion origin="layout" path="M 3.33333E-6 1.11022E-16 L -0.3375 1.11022E-16 " pathEditMode="relative" rAng="0" ptsTypes="AA">
                                      <p:cBhvr>
                                        <p:cTn id="12" dur="1000" fill="hold"/>
                                        <p:tgtEl>
                                          <p:spTgt spid="20"/>
                                        </p:tgtEl>
                                        <p:attrNameLst>
                                          <p:attrName>ppt_x</p:attrName>
                                          <p:attrName>ppt_y</p:attrName>
                                        </p:attrNameLst>
                                      </p:cBhvr>
                                      <p:rCtr x="-169" y="0"/>
                                    </p:animMotion>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מלבן מעוגל 35"/>
          <p:cNvSpPr/>
          <p:nvPr/>
        </p:nvSpPr>
        <p:spPr>
          <a:xfrm rot="20700000">
            <a:off x="5836794" y="4682635"/>
            <a:ext cx="533400" cy="1600200"/>
          </a:xfrm>
          <a:prstGeom prst="round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35" name="מלבן מעוגל 34"/>
          <p:cNvSpPr/>
          <p:nvPr/>
        </p:nvSpPr>
        <p:spPr>
          <a:xfrm rot="1275898">
            <a:off x="4191000" y="4648200"/>
            <a:ext cx="533400" cy="1600200"/>
          </a:xfrm>
          <a:prstGeom prst="round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31" name="מלבן מעוגל 30"/>
          <p:cNvSpPr/>
          <p:nvPr/>
        </p:nvSpPr>
        <p:spPr>
          <a:xfrm>
            <a:off x="4724400" y="4648200"/>
            <a:ext cx="1219200" cy="1828800"/>
          </a:xfrm>
          <a:prstGeom prst="roundRect">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Commands</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24" name="כותרת 1"/>
          <p:cNvSpPr txBox="1">
            <a:spLocks/>
          </p:cNvSpPr>
          <p:nvPr/>
        </p:nvSpPr>
        <p:spPr>
          <a:xfrm>
            <a:off x="762000" y="990600"/>
            <a:ext cx="7848600" cy="1905000"/>
          </a:xfrm>
          <a:prstGeom prst="rect">
            <a:avLst/>
          </a:prstGeom>
        </p:spPr>
        <p:txBody>
          <a:bodyPr vert="horz" lIns="91440" tIns="45720" rIns="91440" bIns="45720" rtlCol="1" anchor="ctr">
            <a:normAutofit fontScale="92500" lnSpcReduction="20000"/>
          </a:bodyPr>
          <a:lstStyle/>
          <a:p>
            <a:pPr algn="l" rtl="0">
              <a:lnSpc>
                <a:spcPct val="110000"/>
              </a:lnSpc>
              <a:spcBef>
                <a:spcPts val="600"/>
              </a:spcBef>
            </a:pPr>
            <a:r>
              <a:rPr lang="en-US" sz="3200" dirty="0" smtClean="0">
                <a:solidFill>
                  <a:schemeClr val="tx1">
                    <a:lumMod val="65000"/>
                    <a:lumOff val="35000"/>
                  </a:schemeClr>
                </a:solidFill>
                <a:latin typeface="Segoe UI" pitchFamily="34" charset="0"/>
                <a:ea typeface="+mj-ea"/>
                <a:cs typeface="Segoe UI" pitchFamily="34" charset="0"/>
              </a:rPr>
              <a:t>The file is then being loaded in the Recording screen and all of the items are set to their position in the menu or have their voice commands added to the project’s grammar.</a:t>
            </a:r>
          </a:p>
        </p:txBody>
      </p:sp>
      <p:sp>
        <p:nvSpPr>
          <p:cNvPr id="25" name="מלבן 24"/>
          <p:cNvSpPr/>
          <p:nvPr/>
        </p:nvSpPr>
        <p:spPr>
          <a:xfrm>
            <a:off x="1981200" y="3124200"/>
            <a:ext cx="6781800" cy="3352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0" name="מלבן 19"/>
          <p:cNvSpPr/>
          <p:nvPr/>
        </p:nvSpPr>
        <p:spPr>
          <a:xfrm>
            <a:off x="2438400" y="5486400"/>
            <a:ext cx="10668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מלבן 20"/>
          <p:cNvSpPr/>
          <p:nvPr/>
        </p:nvSpPr>
        <p:spPr>
          <a:xfrm>
            <a:off x="4114800" y="5486400"/>
            <a:ext cx="1066800" cy="762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dirty="0"/>
          </a:p>
        </p:txBody>
      </p:sp>
      <p:sp>
        <p:nvSpPr>
          <p:cNvPr id="26" name="מלבן 25"/>
          <p:cNvSpPr/>
          <p:nvPr/>
        </p:nvSpPr>
        <p:spPr>
          <a:xfrm>
            <a:off x="5715000" y="5486400"/>
            <a:ext cx="1066800" cy="762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27" name="מלבן 26"/>
          <p:cNvSpPr/>
          <p:nvPr/>
        </p:nvSpPr>
        <p:spPr>
          <a:xfrm>
            <a:off x="7391400" y="5486400"/>
            <a:ext cx="1066800" cy="762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endParaRPr lang="he-IL" dirty="0"/>
          </a:p>
        </p:txBody>
      </p:sp>
      <p:sp>
        <p:nvSpPr>
          <p:cNvPr id="28" name="מלבן 27"/>
          <p:cNvSpPr/>
          <p:nvPr/>
        </p:nvSpPr>
        <p:spPr>
          <a:xfrm>
            <a:off x="609600" y="3505200"/>
            <a:ext cx="1143000" cy="762000"/>
          </a:xfrm>
          <a:prstGeom prst="rect">
            <a:avLst/>
          </a:prstGeom>
          <a:solidFill>
            <a:schemeClr val="accent1">
              <a:lumMod val="20000"/>
              <a:lumOff val="80000"/>
            </a:schemeClr>
          </a:solidFill>
          <a:ln>
            <a:solidFill>
              <a:schemeClr val="tx2">
                <a:lumMod val="20000"/>
                <a:lumOff val="8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1" anchor="ctr"/>
          <a:lstStyle/>
          <a:p>
            <a:pPr algn="ctr"/>
            <a:r>
              <a:rPr lang="en-US" dirty="0" smtClean="0">
                <a:solidFill>
                  <a:schemeClr val="tx1">
                    <a:lumMod val="85000"/>
                    <a:lumOff val="15000"/>
                  </a:schemeClr>
                </a:solidFill>
              </a:rPr>
              <a:t>“Food”</a:t>
            </a:r>
            <a:endParaRPr lang="he-IL" dirty="0">
              <a:solidFill>
                <a:schemeClr val="tx1">
                  <a:lumMod val="85000"/>
                  <a:lumOff val="15000"/>
                </a:schemeClr>
              </a:solidFill>
            </a:endParaRPr>
          </a:p>
        </p:txBody>
      </p:sp>
      <p:sp>
        <p:nvSpPr>
          <p:cNvPr id="29" name="מלבן 28"/>
          <p:cNvSpPr/>
          <p:nvPr/>
        </p:nvSpPr>
        <p:spPr>
          <a:xfrm>
            <a:off x="609600" y="4648200"/>
            <a:ext cx="1143000" cy="762000"/>
          </a:xfrm>
          <a:prstGeom prst="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smtClean="0">
                <a:solidFill>
                  <a:schemeClr val="tx1">
                    <a:lumMod val="85000"/>
                    <a:lumOff val="15000"/>
                  </a:schemeClr>
                </a:solidFill>
              </a:rPr>
              <a:t>“Money”</a:t>
            </a:r>
            <a:endParaRPr lang="he-IL" dirty="0">
              <a:solidFill>
                <a:schemeClr val="tx1">
                  <a:lumMod val="85000"/>
                  <a:lumOff val="15000"/>
                </a:schemeClr>
              </a:solidFill>
            </a:endParaRPr>
          </a:p>
        </p:txBody>
      </p:sp>
      <p:sp>
        <p:nvSpPr>
          <p:cNvPr id="30" name="פרצוף מחייך 29"/>
          <p:cNvSpPr/>
          <p:nvPr/>
        </p:nvSpPr>
        <p:spPr>
          <a:xfrm rot="1039267">
            <a:off x="4724400" y="3429000"/>
            <a:ext cx="1219200" cy="1143000"/>
          </a:xfrm>
          <a:prstGeom prst="smileyFace">
            <a:avLst>
              <a:gd name="adj" fmla="val 4653"/>
            </a:avLst>
          </a:prstGeom>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sp>
        <p:nvSpPr>
          <p:cNvPr id="32" name="הסבר מלבני מעוגל 31"/>
          <p:cNvSpPr/>
          <p:nvPr/>
        </p:nvSpPr>
        <p:spPr>
          <a:xfrm>
            <a:off x="2743200" y="3429000"/>
            <a:ext cx="1524000" cy="990600"/>
          </a:xfrm>
          <a:prstGeom prst="wedgeRoundRectCallout">
            <a:avLst>
              <a:gd name="adj1" fmla="val 77501"/>
              <a:gd name="adj2" fmla="val 16346"/>
              <a:gd name="adj3" fmla="val 16667"/>
            </a:avLst>
          </a:prstGeom>
        </p:spPr>
        <p:style>
          <a:lnRef idx="2">
            <a:schemeClr val="dk1"/>
          </a:lnRef>
          <a:fillRef idx="1">
            <a:schemeClr val="lt1"/>
          </a:fillRef>
          <a:effectRef idx="0">
            <a:schemeClr val="dk1"/>
          </a:effectRef>
          <a:fontRef idx="minor">
            <a:schemeClr val="dk1"/>
          </a:fontRef>
        </p:style>
        <p:txBody>
          <a:bodyPr rtlCol="1" anchor="ctr"/>
          <a:lstStyle/>
          <a:p>
            <a:pPr algn="ctr"/>
            <a:r>
              <a:rPr lang="en-US" dirty="0" smtClean="0">
                <a:latin typeface="Segoe UI" pitchFamily="34" charset="0"/>
                <a:cs typeface="Segoe UI" pitchFamily="34" charset="0"/>
              </a:rPr>
              <a:t>“Money”</a:t>
            </a:r>
            <a:endParaRPr lang="he-IL" dirty="0">
              <a:latin typeface="Segoe UI" pitchFamily="34" charset="0"/>
              <a:cs typeface="Segoe UI" pitchFamily="34" charset="0"/>
            </a:endParaRPr>
          </a:p>
        </p:txBody>
      </p:sp>
      <p:sp>
        <p:nvSpPr>
          <p:cNvPr id="33" name="מלבן 32"/>
          <p:cNvSpPr/>
          <p:nvPr/>
        </p:nvSpPr>
        <p:spPr>
          <a:xfrm>
            <a:off x="6400800" y="3581400"/>
            <a:ext cx="1676400" cy="1219200"/>
          </a:xfrm>
          <a:prstGeom prst="rect">
            <a:avLst/>
          </a:prstGeom>
          <a:solidFill>
            <a:schemeClr val="accent3">
              <a:lumMod val="60000"/>
              <a:lumOff val="40000"/>
            </a:schemeClr>
          </a:solidFill>
          <a:ln>
            <a:solidFill>
              <a:schemeClr val="accent3">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dirty="0" smtClean="0">
                <a:solidFill>
                  <a:schemeClr val="tx1">
                    <a:lumMod val="85000"/>
                    <a:lumOff val="15000"/>
                  </a:schemeClr>
                </a:solidFill>
              </a:rPr>
              <a:t>“Money” item</a:t>
            </a:r>
            <a:endParaRPr lang="he-IL" dirty="0">
              <a:solidFill>
                <a:schemeClr val="tx1">
                  <a:lumMod val="85000"/>
                  <a:lumOff val="15000"/>
                </a:schemeClr>
              </a:solidFill>
            </a:endParaRPr>
          </a:p>
        </p:txBody>
      </p:sp>
      <p:sp>
        <p:nvSpPr>
          <p:cNvPr id="34" name="מלבן 33"/>
          <p:cNvSpPr/>
          <p:nvPr/>
        </p:nvSpPr>
        <p:spPr>
          <a:xfrm>
            <a:off x="3810000" y="5334000"/>
            <a:ext cx="1600200" cy="1143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dirty="0"/>
          </a:p>
        </p:txBody>
      </p:sp>
      <p:sp>
        <p:nvSpPr>
          <p:cNvPr id="37" name="כותרת 1"/>
          <p:cNvSpPr txBox="1">
            <a:spLocks/>
          </p:cNvSpPr>
          <p:nvPr/>
        </p:nvSpPr>
        <p:spPr>
          <a:xfrm>
            <a:off x="762000" y="990600"/>
            <a:ext cx="7848600" cy="2209800"/>
          </a:xfrm>
          <a:prstGeom prst="rect">
            <a:avLst/>
          </a:prstGeom>
        </p:spPr>
        <p:txBody>
          <a:bodyPr vert="horz" lIns="91440" tIns="45720" rIns="91440" bIns="45720" rtlCol="1" anchor="ctr">
            <a:normAutofit fontScale="92500"/>
          </a:bodyPr>
          <a:lstStyle/>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Right/Left hands joints are the controllers</a:t>
            </a:r>
            <a:endParaRPr lang="en-US" sz="3200" dirty="0" smtClean="0">
              <a:solidFill>
                <a:schemeClr val="tx1">
                  <a:lumMod val="65000"/>
                  <a:lumOff val="35000"/>
                </a:schemeClr>
              </a:solidFill>
              <a:latin typeface="Segoe UI" pitchFamily="34" charset="0"/>
              <a:ea typeface="+mj-ea"/>
              <a:cs typeface="Segoe UI" pitchFamily="34" charset="0"/>
            </a:endParaRPr>
          </a:p>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The controllers’ </a:t>
            </a:r>
            <a:r>
              <a:rPr lang="en-US" sz="3200" dirty="0" smtClean="0">
                <a:solidFill>
                  <a:schemeClr val="tx1">
                    <a:lumMod val="65000"/>
                    <a:lumOff val="35000"/>
                  </a:schemeClr>
                </a:solidFill>
                <a:latin typeface="Segoe UI" pitchFamily="34" charset="0"/>
                <a:ea typeface="+mj-ea"/>
                <a:cs typeface="Segoe UI" pitchFamily="34" charset="0"/>
              </a:rPr>
              <a:t>positions are used to choose from the menu, drag items across the screen, resize the items and close them.</a:t>
            </a:r>
          </a:p>
        </p:txBody>
      </p:sp>
      <p:pic>
        <p:nvPicPr>
          <p:cNvPr id="38"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10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4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p:cTn id="30"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31" dur="500" fill="hold"/>
                                        <p:tgtEl>
                                          <p:spTgt spid="32"/>
                                        </p:tgtEl>
                                        <p:attrNameLst>
                                          <p:attrName>ppt_y</p:attrName>
                                        </p:attrNameLst>
                                      </p:cBhvr>
                                      <p:tavLst>
                                        <p:tav tm="0">
                                          <p:val>
                                            <p:strVal val="#ppt_y"/>
                                          </p:val>
                                        </p:tav>
                                        <p:tav tm="100000">
                                          <p:val>
                                            <p:strVal val="#ppt_y"/>
                                          </p:val>
                                        </p:tav>
                                      </p:tavLst>
                                    </p:anim>
                                    <p:anim calcmode="lin" valueType="num">
                                      <p:cBhvr>
                                        <p:cTn id="32"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33"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34" dur="500" tmFilter="0,0; .5, 1; 1, 1"/>
                                        <p:tgtEl>
                                          <p:spTgt spid="32"/>
                                        </p:tgtEl>
                                      </p:cBhvr>
                                    </p:animEffect>
                                  </p:childTnLst>
                                </p:cTn>
                              </p:par>
                            </p:childTnLst>
                          </p:cTn>
                        </p:par>
                        <p:par>
                          <p:cTn id="35" fill="hold">
                            <p:stCondLst>
                              <p:cond delay="500"/>
                            </p:stCondLst>
                            <p:childTnLst>
                              <p:par>
                                <p:cTn id="36" presetID="10" presetClass="entr" presetSubtype="0" fill="hold" grpId="1"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2" nodeType="click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32"/>
                                        </p:tgtEl>
                                      </p:cBhvr>
                                    </p:animEffect>
                                    <p:set>
                                      <p:cBhvr>
                                        <p:cTn id="46" dur="1" fill="hold">
                                          <p:stCondLst>
                                            <p:cond delay="499"/>
                                          </p:stCondLst>
                                        </p:cTn>
                                        <p:tgtEl>
                                          <p:spTgt spid="3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1000"/>
                                        <p:tgtEl>
                                          <p:spTgt spid="24"/>
                                        </p:tgtEl>
                                      </p:cBhvr>
                                    </p:animEffect>
                                    <p:set>
                                      <p:cBhvr>
                                        <p:cTn id="51" dur="1" fill="hold">
                                          <p:stCondLst>
                                            <p:cond delay="999"/>
                                          </p:stCondLst>
                                        </p:cTn>
                                        <p:tgtEl>
                                          <p:spTgt spid="24"/>
                                        </p:tgtEl>
                                        <p:attrNameLst>
                                          <p:attrName>style.visibility</p:attrName>
                                        </p:attrNameLst>
                                      </p:cBhvr>
                                      <p:to>
                                        <p:strVal val="hidden"/>
                                      </p:to>
                                    </p:se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childTnLst>
                                </p:cTn>
                              </p:par>
                            </p:childTnLst>
                          </p:cTn>
                        </p:par>
                        <p:par>
                          <p:cTn id="56" fill="hold">
                            <p:stCondLst>
                              <p:cond delay="2000"/>
                            </p:stCondLst>
                            <p:childTnLst>
                              <p:par>
                                <p:cTn id="57" presetID="10" presetClass="entr" presetSubtype="0" fill="hold" grpId="2"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par>
                          <p:cTn id="60" fill="hold">
                            <p:stCondLst>
                              <p:cond delay="2500"/>
                            </p:stCondLst>
                            <p:childTnLst>
                              <p:par>
                                <p:cTn id="61" presetID="63" presetClass="path" presetSubtype="0" accel="50000" decel="50000" fill="hold" grpId="1" nodeType="afterEffect">
                                  <p:stCondLst>
                                    <p:cond delay="0"/>
                                  </p:stCondLst>
                                  <p:childTnLst>
                                    <p:animMotion origin="layout" path="M -3.33333E-6 4.44444E-6 L -0.15 -0.23334 " pathEditMode="relative" rAng="0" ptsTypes="AA">
                                      <p:cBhvr>
                                        <p:cTn id="62" dur="500" fill="hold"/>
                                        <p:tgtEl>
                                          <p:spTgt spid="34"/>
                                        </p:tgtEl>
                                        <p:attrNameLst>
                                          <p:attrName>ppt_x</p:attrName>
                                          <p:attrName>ppt_y</p:attrName>
                                        </p:attrNameLst>
                                      </p:cBhvr>
                                      <p:rCtr x="-75" y="-117"/>
                                    </p:animMotion>
                                  </p:childTnLst>
                                </p:cTn>
                              </p:par>
                              <p:par>
                                <p:cTn id="63" presetID="8" presetClass="emph" presetSubtype="0" fill="hold" grpId="0" nodeType="withEffect">
                                  <p:stCondLst>
                                    <p:cond delay="0"/>
                                  </p:stCondLst>
                                  <p:childTnLst>
                                    <p:animRot by="5400000">
                                      <p:cBhvr>
                                        <p:cTn id="64" dur="500" fill="hold"/>
                                        <p:tgtEl>
                                          <p:spTgt spid="35"/>
                                        </p:tgtEl>
                                        <p:attrNameLst>
                                          <p:attrName>r</p:attrName>
                                        </p:attrNameLst>
                                      </p:cBhvr>
                                    </p:animRot>
                                  </p:childTnLst>
                                </p:cTn>
                              </p:par>
                              <p:par>
                                <p:cTn id="65" presetID="0" presetClass="path" presetSubtype="0" accel="50000" decel="50000" fill="hold" grpId="1" nodeType="withEffect">
                                  <p:stCondLst>
                                    <p:cond delay="0"/>
                                  </p:stCondLst>
                                  <p:childTnLst>
                                    <p:animMotion origin="layout" path="M -3.33333E-6 -4.44444E-6 C -0.01302 -0.01226 -0.02604 -0.02453 -0.02916 -0.04166 C -0.03229 -0.05879 -0.00659 -0.08657 -0.01875 -0.10277 " pathEditMode="relative" ptsTypes="aaA">
                                      <p:cBhvr>
                                        <p:cTn id="66" dur="500" fill="hold"/>
                                        <p:tgtEl>
                                          <p:spTgt spid="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24" grpId="0"/>
      <p:bldP spid="25" grpId="1" animBg="1"/>
      <p:bldP spid="20" grpId="0" animBg="1"/>
      <p:bldP spid="21" grpId="0" animBg="1"/>
      <p:bldP spid="26" grpId="0" animBg="1"/>
      <p:bldP spid="27" grpId="0" animBg="1"/>
      <p:bldP spid="28" grpId="0" animBg="1"/>
      <p:bldP spid="29" grpId="0" animBg="1"/>
      <p:bldP spid="32" grpId="0" animBg="1" autoUpdateAnimBg="0"/>
      <p:bldP spid="32" grpId="1" animBg="1"/>
      <p:bldP spid="33" grpId="1" animBg="1"/>
      <p:bldP spid="33" grpId="2" animBg="1"/>
      <p:bldP spid="34" grpId="1" animBg="1"/>
      <p:bldP spid="34" grpId="2" animBg="1"/>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Screen Capturing</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24" name="כותרת 1"/>
          <p:cNvSpPr txBox="1">
            <a:spLocks/>
          </p:cNvSpPr>
          <p:nvPr/>
        </p:nvSpPr>
        <p:spPr>
          <a:xfrm>
            <a:off x="762000" y="1447800"/>
            <a:ext cx="7848600" cy="4876800"/>
          </a:xfrm>
          <a:prstGeom prst="rect">
            <a:avLst/>
          </a:prstGeom>
        </p:spPr>
        <p:txBody>
          <a:bodyPr vert="horz" lIns="91440" tIns="45720" rIns="91440" bIns="45720" rtlCol="1" anchor="ctr">
            <a:normAutofit/>
          </a:bodyPr>
          <a:lstStyle/>
          <a:p>
            <a:pPr algn="l" rtl="0">
              <a:lnSpc>
                <a:spcPct val="110000"/>
              </a:lnSpc>
              <a:spcBef>
                <a:spcPts val="600"/>
              </a:spcBef>
              <a:buFont typeface="Arial" pitchFamily="34" charset="0"/>
              <a:buChar char="•"/>
            </a:pPr>
            <a:r>
              <a:rPr lang="en-GB" sz="3200" dirty="0" smtClean="0">
                <a:solidFill>
                  <a:schemeClr val="bg2">
                    <a:lumMod val="50000"/>
                  </a:schemeClr>
                </a:solidFill>
                <a:latin typeface="Segoe UI" pitchFamily="34" charset="0"/>
                <a:cs typeface="Segoe UI" pitchFamily="34" charset="0"/>
              </a:rPr>
              <a:t> Bytescout </a:t>
            </a:r>
            <a:r>
              <a:rPr lang="en-GB" sz="3200" dirty="0">
                <a:solidFill>
                  <a:schemeClr val="bg2">
                    <a:lumMod val="50000"/>
                  </a:schemeClr>
                </a:solidFill>
                <a:latin typeface="Segoe UI" pitchFamily="34" charset="0"/>
                <a:cs typeface="Segoe UI" pitchFamily="34" charset="0"/>
              </a:rPr>
              <a:t>Screen Capturing </a:t>
            </a:r>
            <a:r>
              <a:rPr lang="en-GB" sz="3200" dirty="0" smtClean="0">
                <a:solidFill>
                  <a:schemeClr val="bg2">
                    <a:lumMod val="50000"/>
                  </a:schemeClr>
                </a:solidFill>
                <a:latin typeface="Segoe UI" pitchFamily="34" charset="0"/>
                <a:cs typeface="Segoe UI" pitchFamily="34" charset="0"/>
              </a:rPr>
              <a:t>SDK </a:t>
            </a:r>
            <a:r>
              <a:rPr lang="en-GB" sz="3200" dirty="0" smtClean="0">
                <a:solidFill>
                  <a:schemeClr val="tx1">
                    <a:lumMod val="65000"/>
                    <a:lumOff val="35000"/>
                  </a:schemeClr>
                </a:solidFill>
                <a:latin typeface="Segoe UI" pitchFamily="34" charset="0"/>
                <a:cs typeface="Segoe UI" pitchFamily="34" charset="0"/>
              </a:rPr>
              <a:t>is used to record all graphic data from screen </a:t>
            </a:r>
            <a:r>
              <a:rPr lang="en-GB" sz="3200" dirty="0" smtClean="0">
                <a:solidFill>
                  <a:schemeClr val="tx1">
                    <a:lumMod val="65000"/>
                    <a:lumOff val="35000"/>
                  </a:schemeClr>
                </a:solidFill>
                <a:latin typeface="Segoe UI" pitchFamily="34" charset="0"/>
                <a:cs typeface="Segoe UI" pitchFamily="34" charset="0"/>
              </a:rPr>
              <a:t>and </a:t>
            </a:r>
            <a:r>
              <a:rPr lang="en-GB" sz="3200" dirty="0" smtClean="0">
                <a:solidFill>
                  <a:schemeClr val="tx1">
                    <a:lumMod val="65000"/>
                    <a:lumOff val="35000"/>
                  </a:schemeClr>
                </a:solidFill>
                <a:latin typeface="Segoe UI" pitchFamily="34" charset="0"/>
                <a:cs typeface="Segoe UI" pitchFamily="34" charset="0"/>
              </a:rPr>
              <a:t>all audio</a:t>
            </a:r>
            <a:r>
              <a:rPr lang="en-GB" sz="3200" dirty="0" smtClean="0">
                <a:solidFill>
                  <a:schemeClr val="tx1">
                    <a:lumMod val="65000"/>
                    <a:lumOff val="35000"/>
                  </a:schemeClr>
                </a:solidFill>
                <a:latin typeface="Segoe UI" pitchFamily="34" charset="0"/>
                <a:cs typeface="Segoe UI" pitchFamily="34" charset="0"/>
              </a:rPr>
              <a:t>.</a:t>
            </a:r>
          </a:p>
          <a:p>
            <a:pPr algn="l" rtl="0">
              <a:lnSpc>
                <a:spcPct val="110000"/>
              </a:lnSpc>
              <a:spcBef>
                <a:spcPts val="600"/>
              </a:spcBef>
              <a:buFont typeface="Arial" pitchFamily="34" charset="0"/>
              <a:buChar char="•"/>
            </a:pPr>
            <a:endParaRPr lang="en-GB" sz="3200" dirty="0" smtClean="0">
              <a:solidFill>
                <a:schemeClr val="tx1">
                  <a:lumMod val="65000"/>
                  <a:lumOff val="35000"/>
                </a:schemeClr>
              </a:solidFill>
              <a:latin typeface="Segoe UI" pitchFamily="34" charset="0"/>
              <a:cs typeface="Segoe UI" pitchFamily="34" charset="0"/>
            </a:endParaRPr>
          </a:p>
          <a:p>
            <a:pPr algn="l" rtl="0">
              <a:lnSpc>
                <a:spcPct val="110000"/>
              </a:lnSpc>
              <a:spcBef>
                <a:spcPts val="600"/>
              </a:spcBef>
              <a:buFont typeface="Arial" pitchFamily="34" charset="0"/>
              <a:buChar char="•"/>
            </a:pPr>
            <a:r>
              <a:rPr lang="en-GB" sz="3200" dirty="0" smtClean="0">
                <a:solidFill>
                  <a:schemeClr val="tx1">
                    <a:lumMod val="65000"/>
                    <a:lumOff val="35000"/>
                  </a:schemeClr>
                </a:solidFill>
                <a:latin typeface="Segoe UI" pitchFamily="34" charset="0"/>
                <a:cs typeface="Segoe UI" pitchFamily="34" charset="0"/>
              </a:rPr>
              <a:t> From this moment, any movement caught by camera and every item appearing on screen are recorded to a video.</a:t>
            </a:r>
          </a:p>
          <a:p>
            <a:pPr algn="l" rtl="0">
              <a:lnSpc>
                <a:spcPct val="110000"/>
              </a:lnSpc>
              <a:spcBef>
                <a:spcPts val="600"/>
              </a:spcBef>
              <a:buFont typeface="Arial" pitchFamily="34" charset="0"/>
              <a:buChar char="•"/>
            </a:pPr>
            <a:endParaRPr lang="en-US" sz="3200" dirty="0" smtClean="0">
              <a:solidFill>
                <a:schemeClr val="tx1">
                  <a:lumMod val="65000"/>
                  <a:lumOff val="35000"/>
                </a:schemeClr>
              </a:solidFill>
              <a:latin typeface="Segoe UI" pitchFamily="34" charset="0"/>
              <a:ea typeface="+mj-ea"/>
              <a:cs typeface="Segoe UI" pitchFamily="34" charset="0"/>
            </a:endParaRPr>
          </a:p>
        </p:txBody>
      </p:sp>
      <p:pic>
        <p:nvPicPr>
          <p:cNvPr id="18"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Finished Video</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24" name="כותרת 1"/>
          <p:cNvSpPr txBox="1">
            <a:spLocks/>
          </p:cNvSpPr>
          <p:nvPr/>
        </p:nvSpPr>
        <p:spPr>
          <a:xfrm>
            <a:off x="762000" y="1371600"/>
            <a:ext cx="7848600" cy="4038600"/>
          </a:xfrm>
          <a:prstGeom prst="rect">
            <a:avLst/>
          </a:prstGeom>
        </p:spPr>
        <p:txBody>
          <a:bodyPr vert="horz" lIns="91440" tIns="45720" rIns="91440" bIns="45720" rtlCol="1" anchor="ctr">
            <a:normAutofit/>
          </a:bodyPr>
          <a:lstStyle/>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The </a:t>
            </a:r>
            <a:r>
              <a:rPr lang="en-US" sz="3200" dirty="0" smtClean="0">
                <a:solidFill>
                  <a:schemeClr val="tx1">
                    <a:lumMod val="65000"/>
                    <a:lumOff val="35000"/>
                  </a:schemeClr>
                </a:solidFill>
                <a:latin typeface="Segoe UI" pitchFamily="34" charset="0"/>
                <a:ea typeface="+mj-ea"/>
                <a:cs typeface="Segoe UI" pitchFamily="34" charset="0"/>
              </a:rPr>
              <a:t>saved video is located inside the project’s folder. The user can access it from outside the system for farther editing</a:t>
            </a:r>
            <a:r>
              <a:rPr lang="en-US" sz="3200" dirty="0" smtClean="0">
                <a:solidFill>
                  <a:schemeClr val="tx1">
                    <a:lumMod val="65000"/>
                    <a:lumOff val="35000"/>
                  </a:schemeClr>
                </a:solidFill>
                <a:latin typeface="Segoe UI" pitchFamily="34" charset="0"/>
                <a:ea typeface="+mj-ea"/>
                <a:cs typeface="Segoe UI" pitchFamily="34" charset="0"/>
              </a:rPr>
              <a:t>.</a:t>
            </a:r>
          </a:p>
          <a:p>
            <a:pPr algn="l" rtl="0">
              <a:lnSpc>
                <a:spcPct val="110000"/>
              </a:lnSpc>
              <a:spcBef>
                <a:spcPts val="600"/>
              </a:spcBef>
              <a:buFont typeface="Arial" pitchFamily="34" charset="0"/>
              <a:buChar char="•"/>
            </a:pPr>
            <a:endParaRPr lang="en-US" sz="3200" dirty="0" smtClean="0">
              <a:solidFill>
                <a:schemeClr val="tx1">
                  <a:lumMod val="65000"/>
                  <a:lumOff val="35000"/>
                </a:schemeClr>
              </a:solidFill>
              <a:latin typeface="Segoe UI" pitchFamily="34" charset="0"/>
              <a:ea typeface="+mj-ea"/>
              <a:cs typeface="Segoe UI" pitchFamily="34" charset="0"/>
            </a:endParaRPr>
          </a:p>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Google API is used to upload the video directly to a user</a:t>
            </a:r>
            <a:r>
              <a:rPr lang="en-US" sz="3200" dirty="0" smtClean="0">
                <a:solidFill>
                  <a:schemeClr val="tx1">
                    <a:lumMod val="65000"/>
                    <a:lumOff val="35000"/>
                  </a:schemeClr>
                </a:solidFill>
                <a:latin typeface="Segoe UI" pitchFamily="34" charset="0"/>
                <a:ea typeface="+mj-ea"/>
                <a:cs typeface="Segoe UI" pitchFamily="34" charset="0"/>
              </a:rPr>
              <a:t>’s Youtube channel.</a:t>
            </a:r>
            <a:endParaRPr lang="en-US" sz="3200" dirty="0" smtClean="0">
              <a:solidFill>
                <a:schemeClr val="tx1">
                  <a:lumMod val="65000"/>
                  <a:lumOff val="35000"/>
                </a:schemeClr>
              </a:solidFill>
              <a:latin typeface="Segoe UI" pitchFamily="34" charset="0"/>
              <a:ea typeface="+mj-ea"/>
              <a:cs typeface="Segoe UI" pitchFamily="34" charset="0"/>
            </a:endParaRPr>
          </a:p>
        </p:txBody>
      </p:sp>
      <p:pic>
        <p:nvPicPr>
          <p:cNvPr id="5"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Issues and Problems</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24" name="כותרת 1"/>
          <p:cNvSpPr txBox="1">
            <a:spLocks/>
          </p:cNvSpPr>
          <p:nvPr/>
        </p:nvSpPr>
        <p:spPr>
          <a:xfrm>
            <a:off x="762000" y="1219200"/>
            <a:ext cx="7848600" cy="5029200"/>
          </a:xfrm>
          <a:prstGeom prst="rect">
            <a:avLst/>
          </a:prstGeom>
        </p:spPr>
        <p:txBody>
          <a:bodyPr vert="horz" lIns="91440" tIns="45720" rIns="91440" bIns="45720" rtlCol="1" anchor="ctr">
            <a:normAutofit/>
          </a:bodyPr>
          <a:lstStyle/>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Kinect abilities</a:t>
            </a: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 The Kinect is not suitable for short range work. Right now, the system can help in creating long shot videos, capturing most of the body.</a:t>
            </a: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 Similar problems appear in other depth cameras.</a:t>
            </a:r>
            <a:endParaRPr lang="en-US" sz="3200" dirty="0" smtClean="0">
              <a:solidFill>
                <a:schemeClr val="tx1">
                  <a:lumMod val="65000"/>
                  <a:lumOff val="35000"/>
                </a:schemeClr>
              </a:solidFill>
              <a:latin typeface="Segoe UI" pitchFamily="34" charset="0"/>
              <a:ea typeface="+mj-ea"/>
              <a:cs typeface="Segoe UI" pitchFamily="34" charset="0"/>
            </a:endParaRPr>
          </a:p>
        </p:txBody>
      </p:sp>
      <p:pic>
        <p:nvPicPr>
          <p:cNvPr id="5" name="Picture 6" descr="C:\Users\nufar\Desktop\hands.png"/>
          <p:cNvPicPr>
            <a:picLocks noChangeAspect="1" noChangeArrowheads="1"/>
          </p:cNvPicPr>
          <p:nvPr/>
        </p:nvPicPr>
        <p:blipFill>
          <a:blip r:embed="rId3"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Future Work</a:t>
            </a:r>
            <a:endParaRPr kumimoji="0" lang="he-IL" sz="600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24" name="כותרת 1"/>
          <p:cNvSpPr txBox="1">
            <a:spLocks/>
          </p:cNvSpPr>
          <p:nvPr/>
        </p:nvSpPr>
        <p:spPr>
          <a:xfrm>
            <a:off x="762000" y="1219200"/>
            <a:ext cx="7848600" cy="5334000"/>
          </a:xfrm>
          <a:prstGeom prst="rect">
            <a:avLst/>
          </a:prstGeom>
        </p:spPr>
        <p:txBody>
          <a:bodyPr vert="horz" lIns="91440" tIns="45720" rIns="91440" bIns="45720" rtlCol="1" anchor="ctr">
            <a:normAutofit/>
          </a:bodyPr>
          <a:lstStyle/>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Fully utilize Kinect’s potential</a:t>
            </a: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 Multiple users</a:t>
            </a:r>
          </a:p>
          <a:p>
            <a:pPr lvl="1" algn="l" rtl="0">
              <a:lnSpc>
                <a:spcPct val="110000"/>
              </a:lnSpc>
              <a:spcBef>
                <a:spcPts val="600"/>
              </a:spcBef>
              <a:buFont typeface="Wingdings" pitchFamily="2" charset="2"/>
              <a:buChar char="§"/>
            </a:pPr>
            <a:r>
              <a:rPr lang="en-US" sz="3200" dirty="0" err="1" smtClean="0">
                <a:solidFill>
                  <a:schemeClr val="tx1">
                    <a:lumMod val="65000"/>
                    <a:lumOff val="35000"/>
                  </a:schemeClr>
                </a:solidFill>
                <a:latin typeface="Segoe UI" pitchFamily="34" charset="0"/>
                <a:ea typeface="+mj-ea"/>
                <a:cs typeface="Segoe UI" pitchFamily="34" charset="0"/>
              </a:rPr>
              <a:t>Avatarring</a:t>
            </a:r>
            <a:endParaRPr lang="en-US" sz="3200" dirty="0" smtClean="0">
              <a:solidFill>
                <a:schemeClr val="tx1">
                  <a:lumMod val="65000"/>
                  <a:lumOff val="35000"/>
                </a:schemeClr>
              </a:solidFill>
              <a:latin typeface="Segoe UI" pitchFamily="34" charset="0"/>
              <a:ea typeface="+mj-ea"/>
              <a:cs typeface="Segoe UI" pitchFamily="34" charset="0"/>
            </a:endParaRP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Using </a:t>
            </a:r>
            <a:r>
              <a:rPr lang="en-US" sz="3200" dirty="0">
                <a:solidFill>
                  <a:schemeClr val="tx1">
                    <a:lumMod val="65000"/>
                    <a:lumOff val="35000"/>
                  </a:schemeClr>
                </a:solidFill>
                <a:latin typeface="Segoe UI" pitchFamily="34" charset="0"/>
                <a:ea typeface="+mj-ea"/>
                <a:cs typeface="Segoe UI" pitchFamily="34" charset="0"/>
              </a:rPr>
              <a:t>d</a:t>
            </a:r>
            <a:r>
              <a:rPr lang="en-US" sz="3200" dirty="0" smtClean="0">
                <a:solidFill>
                  <a:schemeClr val="tx1">
                    <a:lumMod val="65000"/>
                    <a:lumOff val="35000"/>
                  </a:schemeClr>
                </a:solidFill>
                <a:latin typeface="Segoe UI" pitchFamily="34" charset="0"/>
                <a:ea typeface="+mj-ea"/>
                <a:cs typeface="Segoe UI" pitchFamily="34" charset="0"/>
              </a:rPr>
              <a:t>epth capture in all dimensions</a:t>
            </a:r>
          </a:p>
          <a:p>
            <a:pPr algn="l" rtl="0">
              <a:lnSpc>
                <a:spcPct val="11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More user friendly</a:t>
            </a: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Tutorials</a:t>
            </a:r>
          </a:p>
          <a:p>
            <a:pPr lvl="1" algn="l" rtl="0">
              <a:lnSpc>
                <a:spcPct val="110000"/>
              </a:lnSpc>
              <a:spcBef>
                <a:spcPts val="600"/>
              </a:spcBef>
              <a:buFont typeface="Wingdings" pitchFamily="2" charset="2"/>
              <a:buChar char="§"/>
            </a:pPr>
            <a:r>
              <a:rPr lang="en-US" sz="3200" dirty="0" smtClean="0">
                <a:solidFill>
                  <a:schemeClr val="tx1">
                    <a:lumMod val="65000"/>
                    <a:lumOff val="35000"/>
                  </a:schemeClr>
                </a:solidFill>
                <a:latin typeface="Segoe UI" pitchFamily="34" charset="0"/>
                <a:ea typeface="+mj-ea"/>
                <a:cs typeface="Segoe UI" pitchFamily="34" charset="0"/>
              </a:rPr>
              <a:t>GUI</a:t>
            </a:r>
          </a:p>
          <a:p>
            <a:pPr lvl="1" algn="l" rtl="0">
              <a:lnSpc>
                <a:spcPct val="110000"/>
              </a:lnSpc>
              <a:spcBef>
                <a:spcPts val="600"/>
              </a:spcBef>
              <a:buFont typeface="Wingdings" pitchFamily="2" charset="2"/>
              <a:buChar char="§"/>
            </a:pPr>
            <a:r>
              <a:rPr lang="en-US" sz="3200" dirty="0">
                <a:solidFill>
                  <a:schemeClr val="tx1">
                    <a:lumMod val="65000"/>
                    <a:lumOff val="35000"/>
                  </a:schemeClr>
                </a:solidFill>
                <a:latin typeface="Segoe UI" pitchFamily="34" charset="0"/>
                <a:cs typeface="Segoe UI" pitchFamily="34" charset="0"/>
              </a:rPr>
              <a:t>More editing control</a:t>
            </a:r>
          </a:p>
          <a:p>
            <a:pPr lvl="1" algn="l" rtl="0">
              <a:lnSpc>
                <a:spcPct val="110000"/>
              </a:lnSpc>
              <a:spcBef>
                <a:spcPts val="600"/>
              </a:spcBef>
              <a:buFont typeface="Wingdings" pitchFamily="2" charset="2"/>
              <a:buChar char="§"/>
            </a:pPr>
            <a:endParaRPr lang="en-US" sz="3200" dirty="0" smtClean="0">
              <a:solidFill>
                <a:schemeClr val="tx1">
                  <a:lumMod val="65000"/>
                  <a:lumOff val="35000"/>
                </a:schemeClr>
              </a:solidFill>
              <a:latin typeface="Segoe UI" pitchFamily="34" charset="0"/>
              <a:ea typeface="+mj-ea"/>
              <a:cs typeface="Segoe UI" pitchFamily="34" charset="0"/>
            </a:endParaRPr>
          </a:p>
        </p:txBody>
      </p:sp>
      <p:pic>
        <p:nvPicPr>
          <p:cNvPr id="5" name="Picture 6" descr="C:\Users\nufar\Desktop\hands.png"/>
          <p:cNvPicPr>
            <a:picLocks noChangeAspect="1" noChangeArrowheads="1"/>
          </p:cNvPicPr>
          <p:nvPr/>
        </p:nvPicPr>
        <p:blipFill>
          <a:blip r:embed="rId3" cstate="print"/>
          <a:srcRect/>
          <a:stretch>
            <a:fillRect/>
          </a:stretch>
        </p:blipFill>
        <p:spPr bwMode="auto">
          <a:xfrm>
            <a:off x="1" y="1"/>
            <a:ext cx="685800" cy="6096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1295400"/>
            <a:ext cx="7772400" cy="914400"/>
          </a:xfrm>
          <a:prstGeom prst="rect">
            <a:avLst/>
          </a:prstGeom>
        </p:spPr>
        <p:txBody>
          <a:bodyPr vert="horz" lIns="91440" tIns="45720" rIns="91440" bIns="45720" rtlCol="1" anchor="ctr">
            <a:normAutofit/>
          </a:bodyPr>
          <a:lstStyle/>
          <a:p>
            <a:pPr algn="l" rtl="0">
              <a:spcBef>
                <a:spcPct val="0"/>
              </a:spcBef>
            </a:pPr>
            <a:r>
              <a:rPr kumimoji="0" lang="en-US" sz="3900" b="0" i="0" u="none" strike="noStrike" kern="1200" cap="none" spc="0" normalizeH="0" baseline="0" noProof="0" dirty="0" smtClean="0">
                <a:ln>
                  <a:noFill/>
                </a:ln>
                <a:solidFill>
                  <a:schemeClr val="tx1">
                    <a:lumMod val="65000"/>
                    <a:lumOff val="35000"/>
                  </a:schemeClr>
                </a:solidFill>
                <a:effectLst/>
                <a:uLnTx/>
                <a:uFillTx/>
                <a:latin typeface="Segoe UI" pitchFamily="34" charset="0"/>
                <a:ea typeface="+mj-ea"/>
                <a:cs typeface="Segoe UI" pitchFamily="34" charset="0"/>
              </a:rPr>
              <a:t>Youtube users</a:t>
            </a:r>
            <a:r>
              <a:rPr kumimoji="0" lang="en-US" sz="3900" b="0" i="0" u="none" strike="noStrike" kern="1200" cap="none" spc="0" normalizeH="0" noProof="0" dirty="0" smtClean="0">
                <a:ln>
                  <a:noFill/>
                </a:ln>
                <a:solidFill>
                  <a:schemeClr val="tx1">
                    <a:lumMod val="65000"/>
                    <a:lumOff val="35000"/>
                  </a:schemeClr>
                </a:solidFill>
                <a:effectLst/>
                <a:uLnTx/>
                <a:uFillTx/>
                <a:latin typeface="Segoe UI" pitchFamily="34" charset="0"/>
                <a:ea typeface="+mj-ea"/>
                <a:cs typeface="Segoe UI" pitchFamily="34" charset="0"/>
              </a:rPr>
              <a:t> upload:</a:t>
            </a:r>
            <a:endParaRPr lang="en-US" sz="3900" dirty="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Concept</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20" name="כותרת 1"/>
          <p:cNvSpPr txBox="1">
            <a:spLocks/>
          </p:cNvSpPr>
          <p:nvPr/>
        </p:nvSpPr>
        <p:spPr>
          <a:xfrm>
            <a:off x="762000" y="4267200"/>
            <a:ext cx="7772400" cy="2209800"/>
          </a:xfrm>
          <a:prstGeom prst="rect">
            <a:avLst/>
          </a:prstGeom>
        </p:spPr>
        <p:txBody>
          <a:bodyPr vert="horz" lIns="91440" tIns="45720" rIns="91440" bIns="45720" rtlCol="1" anchor="ctr">
            <a:normAutofit/>
          </a:bodyPr>
          <a:lstStyle/>
          <a:p>
            <a:pPr algn="l" rtl="0">
              <a:spcBef>
                <a:spcPct val="0"/>
              </a:spcBef>
            </a:pPr>
            <a:r>
              <a:rPr lang="en-US" sz="3900" dirty="0">
                <a:solidFill>
                  <a:schemeClr val="tx1">
                    <a:lumMod val="65000"/>
                    <a:lumOff val="35000"/>
                  </a:schemeClr>
                </a:solidFill>
                <a:latin typeface="Segoe UI" pitchFamily="34" charset="0"/>
                <a:cs typeface="Segoe UI" pitchFamily="34" charset="0"/>
              </a:rPr>
              <a:t>Who cares?</a:t>
            </a:r>
          </a:p>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Youtube partners</a:t>
            </a:r>
            <a:endParaRPr lang="en-US" sz="3200" dirty="0">
              <a:solidFill>
                <a:schemeClr val="tx1">
                  <a:lumMod val="65000"/>
                  <a:lumOff val="35000"/>
                </a:schemeClr>
              </a:solidFill>
              <a:latin typeface="Segoe UI" pitchFamily="34" charset="0"/>
              <a:cs typeface="Segoe UI" pitchFamily="34" charset="0"/>
            </a:endParaRPr>
          </a:p>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Viewers</a:t>
            </a:r>
            <a:endParaRPr lang="en-US" sz="3200" dirty="0">
              <a:solidFill>
                <a:schemeClr val="tx1">
                  <a:lumMod val="65000"/>
                  <a:lumOff val="35000"/>
                </a:schemeClr>
              </a:solidFill>
              <a:latin typeface="Segoe UI" pitchFamily="34" charset="0"/>
              <a:cs typeface="Segoe UI" pitchFamily="34" charset="0"/>
            </a:endParaRPr>
          </a:p>
        </p:txBody>
      </p:sp>
      <p:sp>
        <p:nvSpPr>
          <p:cNvPr id="21" name="כותרת 1"/>
          <p:cNvSpPr txBox="1">
            <a:spLocks/>
          </p:cNvSpPr>
          <p:nvPr/>
        </p:nvSpPr>
        <p:spPr>
          <a:xfrm>
            <a:off x="762000" y="1905000"/>
            <a:ext cx="7772400" cy="838200"/>
          </a:xfrm>
          <a:prstGeom prst="rect">
            <a:avLst/>
          </a:prstGeom>
        </p:spPr>
        <p:txBody>
          <a:bodyPr vert="horz" lIns="91440" tIns="45720" rIns="91440" bIns="45720" rtlCol="1" anchor="ctr">
            <a:normAutofit/>
          </a:bodyPr>
          <a:lstStyle/>
          <a:p>
            <a:pPr lvl="1" algn="l" rtl="0">
              <a:spcBef>
                <a:spcPct val="0"/>
              </a:spcBef>
              <a:buFont typeface="Arial" pitchFamily="34" charset="0"/>
              <a:buChar char="•"/>
            </a:pPr>
            <a:r>
              <a:rPr lang="en-US" sz="3200" dirty="0">
                <a:solidFill>
                  <a:schemeClr val="tx1">
                    <a:lumMod val="65000"/>
                    <a:lumOff val="35000"/>
                  </a:schemeClr>
                </a:solidFill>
                <a:latin typeface="Segoe UI" pitchFamily="34" charset="0"/>
                <a:cs typeface="Segoe UI" pitchFamily="34" charset="0"/>
              </a:rPr>
              <a:t> </a:t>
            </a:r>
            <a:r>
              <a:rPr lang="en-US" sz="3200" dirty="0" smtClean="0">
                <a:solidFill>
                  <a:schemeClr val="tx1">
                    <a:lumMod val="65000"/>
                    <a:lumOff val="35000"/>
                  </a:schemeClr>
                </a:solidFill>
                <a:latin typeface="Segoe UI" pitchFamily="34" charset="0"/>
                <a:cs typeface="Segoe UI" pitchFamily="34" charset="0"/>
              </a:rPr>
              <a:t>Entertainment</a:t>
            </a:r>
            <a:endParaRPr lang="en-US" sz="3200" dirty="0">
              <a:solidFill>
                <a:schemeClr val="tx1">
                  <a:lumMod val="65000"/>
                  <a:lumOff val="35000"/>
                </a:schemeClr>
              </a:solidFill>
              <a:latin typeface="Segoe UI" pitchFamily="34" charset="0"/>
              <a:cs typeface="Segoe UI" pitchFamily="34" charset="0"/>
            </a:endParaRPr>
          </a:p>
        </p:txBody>
      </p:sp>
      <p:sp>
        <p:nvSpPr>
          <p:cNvPr id="22" name="כותרת 1"/>
          <p:cNvSpPr txBox="1">
            <a:spLocks/>
          </p:cNvSpPr>
          <p:nvPr/>
        </p:nvSpPr>
        <p:spPr>
          <a:xfrm>
            <a:off x="762000" y="2438400"/>
            <a:ext cx="7772400" cy="838200"/>
          </a:xfrm>
          <a:prstGeom prst="rect">
            <a:avLst/>
          </a:prstGeom>
        </p:spPr>
        <p:txBody>
          <a:bodyPr vert="horz" lIns="91440" tIns="45720" rIns="91440" bIns="45720" rtlCol="1" anchor="ctr">
            <a:normAutofit/>
          </a:bodyPr>
          <a:lstStyle/>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News</a:t>
            </a:r>
            <a:endParaRPr lang="en-US" sz="3200" dirty="0">
              <a:solidFill>
                <a:schemeClr val="tx1">
                  <a:lumMod val="65000"/>
                  <a:lumOff val="35000"/>
                </a:schemeClr>
              </a:solidFill>
              <a:latin typeface="Segoe UI" pitchFamily="34" charset="0"/>
              <a:cs typeface="Segoe UI" pitchFamily="34" charset="0"/>
            </a:endParaRPr>
          </a:p>
        </p:txBody>
      </p:sp>
      <p:sp>
        <p:nvSpPr>
          <p:cNvPr id="23" name="כותרת 1"/>
          <p:cNvSpPr txBox="1">
            <a:spLocks/>
          </p:cNvSpPr>
          <p:nvPr/>
        </p:nvSpPr>
        <p:spPr>
          <a:xfrm>
            <a:off x="762000" y="2971800"/>
            <a:ext cx="7772400" cy="838200"/>
          </a:xfrm>
          <a:prstGeom prst="rect">
            <a:avLst/>
          </a:prstGeom>
        </p:spPr>
        <p:txBody>
          <a:bodyPr vert="horz" lIns="91440" tIns="45720" rIns="91440" bIns="45720" rtlCol="1" anchor="ctr">
            <a:normAutofit/>
          </a:bodyPr>
          <a:lstStyle/>
          <a:p>
            <a:pPr lvl="1" algn="l" rtl="0">
              <a:spcBef>
                <a:spcPct val="0"/>
              </a:spcBef>
              <a:buFont typeface="Arial" pitchFamily="34" charset="0"/>
              <a:buChar char="•"/>
            </a:pPr>
            <a:r>
              <a:rPr lang="en-US" sz="3200" dirty="0">
                <a:solidFill>
                  <a:schemeClr val="tx1">
                    <a:lumMod val="65000"/>
                    <a:lumOff val="35000"/>
                  </a:schemeClr>
                </a:solidFill>
                <a:latin typeface="Segoe UI" pitchFamily="34" charset="0"/>
                <a:cs typeface="Segoe UI" pitchFamily="34" charset="0"/>
              </a:rPr>
              <a:t> </a:t>
            </a:r>
            <a:r>
              <a:rPr lang="en-US" sz="3200" dirty="0" smtClean="0">
                <a:solidFill>
                  <a:schemeClr val="tx1">
                    <a:lumMod val="65000"/>
                    <a:lumOff val="35000"/>
                  </a:schemeClr>
                </a:solidFill>
                <a:latin typeface="Segoe UI" pitchFamily="34" charset="0"/>
                <a:cs typeface="Segoe UI" pitchFamily="34" charset="0"/>
              </a:rPr>
              <a:t>Vlogs</a:t>
            </a:r>
            <a:endParaRPr lang="en-US" sz="3200" dirty="0">
              <a:solidFill>
                <a:schemeClr val="tx1">
                  <a:lumMod val="65000"/>
                  <a:lumOff val="35000"/>
                </a:schemeClr>
              </a:solidFill>
              <a:latin typeface="Segoe UI" pitchFamily="34" charset="0"/>
              <a:cs typeface="Segoe UI" pitchFamily="34" charset="0"/>
            </a:endParaRPr>
          </a:p>
        </p:txBody>
      </p:sp>
      <p:sp>
        <p:nvSpPr>
          <p:cNvPr id="24" name="כותרת 1"/>
          <p:cNvSpPr txBox="1">
            <a:spLocks/>
          </p:cNvSpPr>
          <p:nvPr/>
        </p:nvSpPr>
        <p:spPr>
          <a:xfrm>
            <a:off x="762000" y="3505200"/>
            <a:ext cx="7772400" cy="838200"/>
          </a:xfrm>
          <a:prstGeom prst="rect">
            <a:avLst/>
          </a:prstGeom>
        </p:spPr>
        <p:txBody>
          <a:bodyPr vert="horz" lIns="91440" tIns="45720" rIns="91440" bIns="45720" rtlCol="1" anchor="ctr">
            <a:normAutofit/>
          </a:bodyPr>
          <a:lstStyle/>
          <a:p>
            <a:pPr lvl="1" algn="l" rtl="0">
              <a:spcBef>
                <a:spcPct val="0"/>
              </a:spcBef>
              <a:buFont typeface="Arial" pitchFamily="34" charset="0"/>
              <a:buChar char="•"/>
            </a:pPr>
            <a:r>
              <a:rPr lang="en-US" sz="3200" dirty="0">
                <a:solidFill>
                  <a:schemeClr val="tx1">
                    <a:lumMod val="65000"/>
                    <a:lumOff val="35000"/>
                  </a:schemeClr>
                </a:solidFill>
                <a:latin typeface="Segoe UI" pitchFamily="34" charset="0"/>
                <a:cs typeface="Segoe UI" pitchFamily="34" charset="0"/>
              </a:rPr>
              <a:t> </a:t>
            </a:r>
            <a:r>
              <a:rPr lang="en-US" sz="3200" dirty="0" smtClean="0">
                <a:solidFill>
                  <a:schemeClr val="tx1">
                    <a:lumMod val="65000"/>
                    <a:lumOff val="35000"/>
                  </a:schemeClr>
                </a:solidFill>
                <a:latin typeface="Segoe UI" pitchFamily="34" charset="0"/>
                <a:cs typeface="Segoe UI" pitchFamily="34" charset="0"/>
              </a:rPr>
              <a:t>Cats</a:t>
            </a:r>
            <a:endParaRPr lang="en-US" sz="3200" dirty="0">
              <a:solidFill>
                <a:schemeClr val="tx1">
                  <a:lumMod val="65000"/>
                  <a:lumOff val="35000"/>
                </a:schemeClr>
              </a:solidFill>
              <a:latin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txBox="1">
            <a:spLocks/>
          </p:cNvSpPr>
          <p:nvPr/>
        </p:nvSpPr>
        <p:spPr>
          <a:xfrm>
            <a:off x="0" y="76200"/>
            <a:ext cx="8763000" cy="1676400"/>
          </a:xfrm>
          <a:prstGeom prst="rect">
            <a:avLst/>
          </a:prstGeom>
        </p:spPr>
        <p:txBody>
          <a:bodyPr vert="horz" lIns="91440" tIns="45720" rIns="91440" bIns="45720" rtlCol="1" anchor="ctr">
            <a:noAutofit/>
          </a:bodyPr>
          <a:lstStyle/>
          <a:p>
            <a:pPr marL="0" marR="0" lvl="0" indent="0" algn="r" defTabSz="914400" rtl="1" eaLnBrk="1" fontAlgn="auto" latinLnBrk="0" hangingPunct="1">
              <a:lnSpc>
                <a:spcPct val="100000"/>
              </a:lnSpc>
              <a:spcBef>
                <a:spcPct val="0"/>
              </a:spcBef>
              <a:spcAft>
                <a:spcPts val="0"/>
              </a:spcAft>
              <a:buClrTx/>
              <a:buSzTx/>
              <a:buFontTx/>
              <a:buNone/>
              <a:tabLst/>
              <a:defRPr/>
            </a:pPr>
            <a:r>
              <a:rPr kumimoji="0" lang="en-US" sz="8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Thank</a:t>
            </a:r>
            <a:r>
              <a:rPr kumimoji="0" lang="en-US" sz="8000" b="0" i="0" u="none" strike="noStrike" kern="1200" cap="none" spc="0" normalizeH="0" noProof="0" dirty="0" smtClean="0">
                <a:ln>
                  <a:noFill/>
                </a:ln>
                <a:solidFill>
                  <a:srgbClr val="8547E1"/>
                </a:solidFill>
                <a:effectLst/>
                <a:uLnTx/>
                <a:uFillTx/>
                <a:latin typeface="Segoe UI" pitchFamily="34" charset="0"/>
                <a:ea typeface="+mj-ea"/>
                <a:cs typeface="Segoe UI" pitchFamily="34" charset="0"/>
              </a:rPr>
              <a:t> You</a:t>
            </a:r>
            <a:endParaRPr kumimoji="0" lang="he-IL" sz="8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sp>
        <p:nvSpPr>
          <p:cNvPr id="6" name="כותרת משנה 2"/>
          <p:cNvSpPr txBox="1">
            <a:spLocks/>
          </p:cNvSpPr>
          <p:nvPr/>
        </p:nvSpPr>
        <p:spPr>
          <a:xfrm>
            <a:off x="3733800" y="1828800"/>
            <a:ext cx="4953000" cy="914400"/>
          </a:xfrm>
          <a:prstGeom prst="rect">
            <a:avLst/>
          </a:prstGeom>
        </p:spPr>
        <p:txBody>
          <a:bodyPr vert="horz" lIns="91440" tIns="45720" rIns="91440" bIns="45720" rtlCol="1">
            <a:normAutofit fontScale="62500" lnSpcReduction="20000"/>
          </a:bodyPr>
          <a:lstStyle/>
          <a:p>
            <a:pPr marL="342900" marR="0" lvl="0" indent="-342900" algn="r" defTabSz="914400" rtl="1" eaLnBrk="1" fontAlgn="auto" latinLnBrk="0" hangingPunct="1">
              <a:lnSpc>
                <a:spcPct val="100000"/>
              </a:lnSpc>
              <a:spcBef>
                <a:spcPct val="20000"/>
              </a:spcBef>
              <a:spcAft>
                <a:spcPts val="0"/>
              </a:spcAft>
              <a:buClrTx/>
              <a:buSzTx/>
              <a:tabLst/>
              <a:defRPr/>
            </a:pPr>
            <a:r>
              <a:rPr kumimoji="0" lang="en-US" sz="4400" b="0" i="0" u="none" strike="noStrike" kern="1200" cap="none" spc="0" normalizeH="0" baseline="0" noProof="0" dirty="0" smtClean="0">
                <a:ln>
                  <a:noFill/>
                </a:ln>
                <a:solidFill>
                  <a:schemeClr val="tx1">
                    <a:lumMod val="50000"/>
                    <a:lumOff val="50000"/>
                  </a:schemeClr>
                </a:solidFill>
                <a:effectLst/>
                <a:uLnTx/>
                <a:uFillTx/>
                <a:latin typeface="Segoe UI" pitchFamily="34" charset="0"/>
                <a:ea typeface="+mn-ea"/>
                <a:cs typeface="Segoe UI" pitchFamily="34" charset="0"/>
              </a:rPr>
              <a:t>You can ask</a:t>
            </a:r>
            <a:r>
              <a:rPr kumimoji="0" lang="en-US" sz="4400" b="0" i="0" u="none" strike="noStrike" kern="1200" cap="none" spc="0" normalizeH="0" noProof="0" dirty="0" smtClean="0">
                <a:ln>
                  <a:noFill/>
                </a:ln>
                <a:solidFill>
                  <a:schemeClr val="tx1">
                    <a:lumMod val="50000"/>
                    <a:lumOff val="50000"/>
                  </a:schemeClr>
                </a:solidFill>
                <a:effectLst/>
                <a:uLnTx/>
                <a:uFillTx/>
                <a:latin typeface="Segoe UI" pitchFamily="34" charset="0"/>
                <a:ea typeface="+mn-ea"/>
                <a:cs typeface="Segoe UI" pitchFamily="34" charset="0"/>
              </a:rPr>
              <a:t> me questions </a:t>
            </a:r>
            <a:r>
              <a:rPr lang="en-US" sz="4400" dirty="0" smtClean="0">
                <a:solidFill>
                  <a:schemeClr val="tx1">
                    <a:lumMod val="50000"/>
                    <a:lumOff val="50000"/>
                  </a:schemeClr>
                </a:solidFill>
                <a:latin typeface="Segoe UI" pitchFamily="34" charset="0"/>
                <a:cs typeface="Segoe UI" pitchFamily="34" charset="0"/>
              </a:rPr>
              <a:t>o</a:t>
            </a:r>
            <a:r>
              <a:rPr lang="en-US" sz="4400" baseline="0" dirty="0" smtClean="0">
                <a:solidFill>
                  <a:schemeClr val="tx1">
                    <a:lumMod val="50000"/>
                    <a:lumOff val="50000"/>
                  </a:schemeClr>
                </a:solidFill>
                <a:latin typeface="Segoe UI" pitchFamily="34" charset="0"/>
                <a:cs typeface="Segoe UI" pitchFamily="34" charset="0"/>
              </a:rPr>
              <a:t>r</a:t>
            </a:r>
            <a:r>
              <a:rPr lang="en-US" sz="4400" dirty="0" smtClean="0">
                <a:solidFill>
                  <a:schemeClr val="tx1">
                    <a:lumMod val="50000"/>
                    <a:lumOff val="50000"/>
                  </a:schemeClr>
                </a:solidFill>
                <a:latin typeface="Segoe UI" pitchFamily="34" charset="0"/>
                <a:cs typeface="Segoe UI" pitchFamily="34" charset="0"/>
              </a:rPr>
              <a:t> you can g</a:t>
            </a:r>
            <a:r>
              <a:rPr kumimoji="0" lang="en-US" sz="4400" b="0" i="0" u="none" strike="noStrike" kern="1200" cap="none" spc="0" normalizeH="0" baseline="0" noProof="0" dirty="0" smtClean="0">
                <a:ln>
                  <a:noFill/>
                </a:ln>
                <a:solidFill>
                  <a:schemeClr val="tx1">
                    <a:lumMod val="50000"/>
                    <a:lumOff val="50000"/>
                  </a:schemeClr>
                </a:solidFill>
                <a:effectLst/>
                <a:uLnTx/>
                <a:uFillTx/>
                <a:latin typeface="Segoe UI" pitchFamily="34" charset="0"/>
                <a:ea typeface="+mn-ea"/>
                <a:cs typeface="Segoe UI" pitchFamily="34" charset="0"/>
              </a:rPr>
              <a:t>o have snacks</a:t>
            </a:r>
            <a:endParaRPr kumimoji="0" lang="he-IL" sz="4400" b="0" i="0" u="none" strike="noStrike" kern="1200" cap="none" spc="0" normalizeH="0" baseline="0" noProof="0" dirty="0" smtClean="0">
              <a:ln>
                <a:noFill/>
              </a:ln>
              <a:solidFill>
                <a:schemeClr val="tx1">
                  <a:lumMod val="50000"/>
                  <a:lumOff val="50000"/>
                </a:schemeClr>
              </a:solidFill>
              <a:effectLst/>
              <a:uLnTx/>
              <a:uFillTx/>
              <a:latin typeface="Segoe UI" pitchFamily="34" charset="0"/>
              <a:ea typeface="+mn-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rot="16200000">
            <a:off x="2345809" y="2450028"/>
            <a:ext cx="4043363" cy="538218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Program Files (x86)\Microsoft Office\MEDIA\CAGCAT10\j0299125.wmf"/>
          <p:cNvPicPr>
            <a:picLocks noChangeAspect="1" noChangeArrowheads="1"/>
          </p:cNvPicPr>
          <p:nvPr/>
        </p:nvPicPr>
        <p:blipFill>
          <a:blip r:embed="rId2" cstate="print"/>
          <a:srcRect/>
          <a:stretch>
            <a:fillRect/>
          </a:stretch>
        </p:blipFill>
        <p:spPr bwMode="auto">
          <a:xfrm>
            <a:off x="4419600" y="1905000"/>
            <a:ext cx="2526856" cy="4145793"/>
          </a:xfrm>
          <a:prstGeom prst="rect">
            <a:avLst/>
          </a:prstGeom>
          <a:noFill/>
        </p:spPr>
      </p:pic>
      <p:sp>
        <p:nvSpPr>
          <p:cNvPr id="19" name="כותרת 1"/>
          <p:cNvSpPr txBox="1">
            <a:spLocks/>
          </p:cNvSpPr>
          <p:nvPr/>
        </p:nvSpPr>
        <p:spPr>
          <a:xfrm>
            <a:off x="762000" y="1066800"/>
            <a:ext cx="7772400" cy="914400"/>
          </a:xfrm>
          <a:prstGeom prst="rect">
            <a:avLst/>
          </a:prstGeom>
        </p:spPr>
        <p:txBody>
          <a:bodyPr vert="horz" lIns="91440" tIns="45720" rIns="91440" bIns="45720" rtlCol="1" anchor="ctr">
            <a:normAutofit/>
          </a:bodyPr>
          <a:lstStyle/>
          <a:p>
            <a:pPr algn="l" rtl="0">
              <a:spcBef>
                <a:spcPct val="0"/>
              </a:spcBef>
            </a:pPr>
            <a:r>
              <a:rPr lang="en-US" sz="4000" dirty="0" smtClean="0">
                <a:solidFill>
                  <a:schemeClr val="tx1">
                    <a:lumMod val="65000"/>
                    <a:lumOff val="35000"/>
                  </a:schemeClr>
                </a:solidFill>
                <a:latin typeface="Segoe UI" pitchFamily="34" charset="0"/>
                <a:ea typeface="+mj-ea"/>
                <a:cs typeface="Segoe UI" pitchFamily="34" charset="0"/>
              </a:rPr>
              <a:t>How are the videos made?</a:t>
            </a:r>
          </a:p>
          <a:p>
            <a:pPr marL="514350" indent="-514350"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Concept</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3" cstate="print"/>
          <a:srcRect/>
          <a:stretch>
            <a:fillRect/>
          </a:stretch>
        </p:blipFill>
        <p:spPr bwMode="auto">
          <a:xfrm>
            <a:off x="1" y="1"/>
            <a:ext cx="685800" cy="609600"/>
          </a:xfrm>
          <a:prstGeom prst="rect">
            <a:avLst/>
          </a:prstGeom>
          <a:noFill/>
        </p:spPr>
      </p:pic>
      <p:sp>
        <p:nvSpPr>
          <p:cNvPr id="17" name="כותרת 1"/>
          <p:cNvSpPr txBox="1">
            <a:spLocks/>
          </p:cNvSpPr>
          <p:nvPr/>
        </p:nvSpPr>
        <p:spPr>
          <a:xfrm>
            <a:off x="762000" y="2057400"/>
            <a:ext cx="7772400" cy="914400"/>
          </a:xfrm>
          <a:prstGeom prst="rect">
            <a:avLst/>
          </a:prstGeom>
        </p:spPr>
        <p:txBody>
          <a:bodyPr vert="horz" lIns="91440" tIns="45720" rIns="91440" bIns="45720" rtlCol="1" anchor="ctr">
            <a:normAutofit/>
          </a:bodyPr>
          <a:lstStyle/>
          <a:p>
            <a:pPr marL="514350" indent="-514350" algn="l" rtl="0">
              <a:spcBef>
                <a:spcPct val="0"/>
              </a:spcBef>
            </a:pPr>
            <a:r>
              <a:rPr lang="en-US" sz="3200" dirty="0" smtClean="0">
                <a:solidFill>
                  <a:schemeClr val="tx1">
                    <a:lumMod val="65000"/>
                    <a:lumOff val="35000"/>
                  </a:schemeClr>
                </a:solidFill>
                <a:latin typeface="Segoe UI" pitchFamily="34" charset="0"/>
                <a:cs typeface="Segoe UI" pitchFamily="34" charset="0"/>
              </a:rPr>
              <a:t>2. Filming</a:t>
            </a:r>
            <a:endParaRPr lang="en-US" sz="3200" dirty="0">
              <a:solidFill>
                <a:schemeClr val="tx1">
                  <a:lumMod val="65000"/>
                  <a:lumOff val="35000"/>
                </a:schemeClr>
              </a:solidFill>
              <a:latin typeface="Segoe UI" pitchFamily="34" charset="0"/>
              <a:cs typeface="Segoe UI" pitchFamily="34" charset="0"/>
            </a:endParaRPr>
          </a:p>
        </p:txBody>
      </p:sp>
      <p:sp>
        <p:nvSpPr>
          <p:cNvPr id="18" name="כותרת 1"/>
          <p:cNvSpPr txBox="1">
            <a:spLocks/>
          </p:cNvSpPr>
          <p:nvPr/>
        </p:nvSpPr>
        <p:spPr>
          <a:xfrm>
            <a:off x="762000" y="2590800"/>
            <a:ext cx="7772400" cy="914400"/>
          </a:xfrm>
          <a:prstGeom prst="rect">
            <a:avLst/>
          </a:prstGeom>
        </p:spPr>
        <p:txBody>
          <a:bodyPr vert="horz" lIns="91440" tIns="45720" rIns="91440" bIns="45720" rtlCol="1" anchor="ctr">
            <a:normAutofit/>
          </a:bodyPr>
          <a:lstStyle/>
          <a:p>
            <a:pPr marL="514350" indent="-514350" algn="l" rtl="0">
              <a:spcBef>
                <a:spcPct val="0"/>
              </a:spcBef>
            </a:pPr>
            <a:r>
              <a:rPr lang="en-US" sz="3200" dirty="0" smtClean="0">
                <a:solidFill>
                  <a:schemeClr val="tx1">
                    <a:lumMod val="65000"/>
                    <a:lumOff val="35000"/>
                  </a:schemeClr>
                </a:solidFill>
                <a:latin typeface="Segoe UI" pitchFamily="34" charset="0"/>
                <a:cs typeface="Segoe UI" pitchFamily="34" charset="0"/>
              </a:rPr>
              <a:t>3. Editing</a:t>
            </a:r>
            <a:endParaRPr lang="en-US" sz="3200" dirty="0">
              <a:solidFill>
                <a:schemeClr val="tx1">
                  <a:lumMod val="65000"/>
                  <a:lumOff val="35000"/>
                </a:schemeClr>
              </a:solidFill>
              <a:latin typeface="Segoe UI" pitchFamily="34" charset="0"/>
              <a:cs typeface="Segoe UI" pitchFamily="34" charset="0"/>
            </a:endParaRPr>
          </a:p>
        </p:txBody>
      </p:sp>
      <p:sp>
        <p:nvSpPr>
          <p:cNvPr id="20" name="כותרת 1"/>
          <p:cNvSpPr txBox="1">
            <a:spLocks/>
          </p:cNvSpPr>
          <p:nvPr/>
        </p:nvSpPr>
        <p:spPr>
          <a:xfrm>
            <a:off x="762000" y="3124200"/>
            <a:ext cx="7772400" cy="914400"/>
          </a:xfrm>
          <a:prstGeom prst="rect">
            <a:avLst/>
          </a:prstGeom>
        </p:spPr>
        <p:txBody>
          <a:bodyPr vert="horz" lIns="91440" tIns="45720" rIns="91440" bIns="45720" rtlCol="1" anchor="ctr">
            <a:normAutofit/>
          </a:bodyPr>
          <a:lstStyle/>
          <a:p>
            <a:pPr marL="514350" indent="-514350" algn="l" rtl="0">
              <a:spcBef>
                <a:spcPct val="0"/>
              </a:spcBef>
            </a:pPr>
            <a:r>
              <a:rPr lang="en-US" sz="3200" dirty="0" smtClean="0">
                <a:solidFill>
                  <a:schemeClr val="tx1">
                    <a:lumMod val="65000"/>
                    <a:lumOff val="35000"/>
                  </a:schemeClr>
                </a:solidFill>
                <a:latin typeface="Segoe UI" pitchFamily="34" charset="0"/>
                <a:cs typeface="Segoe UI" pitchFamily="34" charset="0"/>
              </a:rPr>
              <a:t>4. Uploading</a:t>
            </a:r>
            <a:endParaRPr lang="en-US" sz="3200" dirty="0">
              <a:solidFill>
                <a:schemeClr val="tx1">
                  <a:lumMod val="65000"/>
                  <a:lumOff val="35000"/>
                </a:schemeClr>
              </a:solidFill>
              <a:latin typeface="Segoe UI" pitchFamily="34" charset="0"/>
              <a:cs typeface="Segoe UI" pitchFamily="34" charset="0"/>
            </a:endParaRPr>
          </a:p>
        </p:txBody>
      </p:sp>
      <p:sp>
        <p:nvSpPr>
          <p:cNvPr id="21" name="כותרת 1"/>
          <p:cNvSpPr txBox="1">
            <a:spLocks/>
          </p:cNvSpPr>
          <p:nvPr/>
        </p:nvSpPr>
        <p:spPr>
          <a:xfrm>
            <a:off x="762000" y="1524000"/>
            <a:ext cx="7772400" cy="914400"/>
          </a:xfrm>
          <a:prstGeom prst="rect">
            <a:avLst/>
          </a:prstGeom>
        </p:spPr>
        <p:txBody>
          <a:bodyPr vert="horz" lIns="91440" tIns="45720" rIns="91440" bIns="45720" rtlCol="1" anchor="ctr">
            <a:normAutofit/>
          </a:bodyPr>
          <a:lstStyle/>
          <a:p>
            <a:pPr marL="514350" indent="-514350" algn="l" rtl="0">
              <a:spcBef>
                <a:spcPct val="0"/>
              </a:spcBef>
            </a:pPr>
            <a:r>
              <a:rPr lang="en-US" sz="3200" dirty="0" smtClean="0">
                <a:solidFill>
                  <a:schemeClr val="tx1">
                    <a:lumMod val="65000"/>
                    <a:lumOff val="35000"/>
                  </a:schemeClr>
                </a:solidFill>
                <a:latin typeface="Segoe UI" pitchFamily="34" charset="0"/>
                <a:cs typeface="Segoe UI" pitchFamily="34" charset="0"/>
              </a:rPr>
              <a:t>1. Idea</a:t>
            </a:r>
            <a:endParaRPr lang="en-US" sz="3200" dirty="0">
              <a:solidFill>
                <a:schemeClr val="tx1">
                  <a:lumMod val="65000"/>
                  <a:lumOff val="35000"/>
                </a:schemeClr>
              </a:solidFill>
              <a:latin typeface="Segoe UI" pitchFamily="34" charset="0"/>
              <a:cs typeface="Segoe UI" pitchFamily="34" charset="0"/>
            </a:endParaRPr>
          </a:p>
        </p:txBody>
      </p:sp>
      <p:grpSp>
        <p:nvGrpSpPr>
          <p:cNvPr id="23" name="קבוצה 22"/>
          <p:cNvGrpSpPr/>
          <p:nvPr/>
        </p:nvGrpSpPr>
        <p:grpSpPr>
          <a:xfrm>
            <a:off x="3962400" y="2133600"/>
            <a:ext cx="4049790" cy="3048000"/>
            <a:chOff x="3962400" y="2133600"/>
            <a:chExt cx="4049790" cy="3048000"/>
          </a:xfrm>
        </p:grpSpPr>
        <p:sp>
          <p:nvSpPr>
            <p:cNvPr id="4100" name="Photo"/>
            <p:cNvSpPr>
              <a:spLocks noEditPoints="1" noChangeArrowheads="1"/>
            </p:cNvSpPr>
            <p:nvPr/>
          </p:nvSpPr>
          <p:spPr bwMode="auto">
            <a:xfrm>
              <a:off x="3962400" y="2133600"/>
              <a:ext cx="4049790" cy="3048000"/>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61 w 21600"/>
                <a:gd name="T17" fmla="*/ 22454 h 21600"/>
                <a:gd name="T18" fmla="*/ 21069 w 21600"/>
                <a:gd name="T19" fmla="*/ 30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dirty="0"/>
            </a:p>
          </p:txBody>
        </p:sp>
        <p:pic>
          <p:nvPicPr>
            <p:cNvPr id="4101" name="Picture 5" descr="C:\Users\nufar\Desktop\הורד.gif"/>
            <p:cNvPicPr>
              <a:picLocks noChangeAspect="1" noChangeArrowheads="1" noCrop="1"/>
            </p:cNvPicPr>
            <p:nvPr/>
          </p:nvPicPr>
          <p:blipFill>
            <a:blip r:embed="rId4" cstate="print"/>
            <a:srcRect/>
            <a:stretch>
              <a:fillRect/>
            </a:stretch>
          </p:blipFill>
          <p:spPr bwMode="auto">
            <a:xfrm>
              <a:off x="5127321" y="3095625"/>
              <a:ext cx="1730679" cy="17049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4" name="כוכב עם 4 פינות 23"/>
          <p:cNvSpPr/>
          <p:nvPr/>
        </p:nvSpPr>
        <p:spPr>
          <a:xfrm rot="20681231">
            <a:off x="3817378" y="1618992"/>
            <a:ext cx="2819400" cy="2743200"/>
          </a:xfrm>
          <a:prstGeom prst="star4">
            <a:avLst>
              <a:gd name="adj" fmla="val 4167"/>
            </a:avLst>
          </a:prstGeom>
          <a:solidFill>
            <a:schemeClr val="bg1"/>
          </a:solidFill>
          <a:ln>
            <a:solidFill>
              <a:srgbClr val="FFFF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p>
        </p:txBody>
      </p:sp>
      <p:pic>
        <p:nvPicPr>
          <p:cNvPr id="4098" name="Picture 2" descr="C:\Program Files (x86)\Microsoft Office\MEDIA\CAGCAT10\j0292020.wmf"/>
          <p:cNvPicPr>
            <a:picLocks noChangeAspect="1" noChangeArrowheads="1"/>
          </p:cNvPicPr>
          <p:nvPr/>
        </p:nvPicPr>
        <p:blipFill>
          <a:blip r:embed="rId5" cstate="print"/>
          <a:srcRect/>
          <a:stretch>
            <a:fillRect/>
          </a:stretch>
        </p:blipFill>
        <p:spPr bwMode="auto">
          <a:xfrm>
            <a:off x="3581400" y="1676982"/>
            <a:ext cx="4495800" cy="4266618"/>
          </a:xfrm>
          <a:prstGeom prst="rect">
            <a:avLst/>
          </a:prstGeom>
          <a:noFill/>
        </p:spPr>
      </p:pic>
      <p:sp>
        <p:nvSpPr>
          <p:cNvPr id="27" name="תרשים זרימה: סרט מנוקב 26"/>
          <p:cNvSpPr/>
          <p:nvPr/>
        </p:nvSpPr>
        <p:spPr>
          <a:xfrm rot="5400000">
            <a:off x="5143500" y="2552700"/>
            <a:ext cx="381000" cy="152400"/>
          </a:xfrm>
          <a:prstGeom prst="flowChartPunchedTape">
            <a:avLst/>
          </a:prstGeom>
          <a:gradFill flip="none" rotWithShape="1">
            <a:gsLst>
              <a:gs pos="0">
                <a:schemeClr val="tx2">
                  <a:lumMod val="20000"/>
                  <a:lumOff val="80000"/>
                </a:schemeClr>
              </a:gs>
              <a:gs pos="50000">
                <a:schemeClr val="tx2">
                  <a:lumMod val="60000"/>
                  <a:lumOff val="40000"/>
                </a:schemeClr>
              </a:gs>
              <a:gs pos="100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8" name="תרשים זרימה: סרט מנוקב 27"/>
          <p:cNvSpPr/>
          <p:nvPr/>
        </p:nvSpPr>
        <p:spPr>
          <a:xfrm rot="5400000" flipV="1">
            <a:off x="5577840" y="2606040"/>
            <a:ext cx="228600" cy="45719"/>
          </a:xfrm>
          <a:prstGeom prst="flowChartPunchedTape">
            <a:avLst/>
          </a:prstGeom>
          <a:gradFill flip="none" rotWithShape="1">
            <a:gsLst>
              <a:gs pos="0">
                <a:schemeClr val="tx2">
                  <a:lumMod val="20000"/>
                  <a:lumOff val="80000"/>
                </a:schemeClr>
              </a:gs>
              <a:gs pos="50000">
                <a:schemeClr val="tx2">
                  <a:lumMod val="60000"/>
                  <a:lumOff val="40000"/>
                </a:schemeClr>
              </a:gs>
              <a:gs pos="100000">
                <a:schemeClr val="tx2">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4102" name="Picture 6" descr="C:\Program Files (x86)\Microsoft Office\MEDIA\CAGCAT10\j0234657.wmf"/>
          <p:cNvPicPr>
            <a:picLocks noChangeAspect="1" noChangeArrowheads="1"/>
          </p:cNvPicPr>
          <p:nvPr/>
        </p:nvPicPr>
        <p:blipFill>
          <a:blip r:embed="rId6" cstate="print"/>
          <a:srcRect/>
          <a:stretch>
            <a:fillRect/>
          </a:stretch>
        </p:blipFill>
        <p:spPr bwMode="auto">
          <a:xfrm>
            <a:off x="3657600" y="1752600"/>
            <a:ext cx="4457700" cy="4342020"/>
          </a:xfrm>
          <a:prstGeom prst="rect">
            <a:avLst/>
          </a:prstGeom>
          <a:noFill/>
        </p:spPr>
      </p:pic>
      <p:sp>
        <p:nvSpPr>
          <p:cNvPr id="35" name="אליפסה 34"/>
          <p:cNvSpPr/>
          <p:nvPr/>
        </p:nvSpPr>
        <p:spPr>
          <a:xfrm rot="16862841">
            <a:off x="6063386" y="3561111"/>
            <a:ext cx="674826" cy="33408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1" anchor="ctr"/>
          <a:lstStyle/>
          <a:p>
            <a:pPr algn="ctr"/>
            <a:r>
              <a:rPr lang="en-US" sz="1400" dirty="0" smtClean="0"/>
              <a:t>D:&lt;</a:t>
            </a:r>
            <a:endParaRPr lang="he-I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26" presetClass="entr" presetSubtype="0" fill="hold"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wipe(down)">
                                      <p:cBhvr>
                                        <p:cTn id="10" dur="580">
                                          <p:stCondLst>
                                            <p:cond delay="0"/>
                                          </p:stCondLst>
                                        </p:cTn>
                                        <p:tgtEl>
                                          <p:spTgt spid="4099"/>
                                        </p:tgtEl>
                                      </p:cBhvr>
                                    </p:animEffect>
                                    <p:anim calcmode="lin" valueType="num">
                                      <p:cBhvr>
                                        <p:cTn id="11" dur="1822" tmFilter="0,0; 0.14,0.36; 0.43,0.73; 0.71,0.91; 1.0,1.0">
                                          <p:stCondLst>
                                            <p:cond delay="0"/>
                                          </p:stCondLst>
                                        </p:cTn>
                                        <p:tgtEl>
                                          <p:spTgt spid="4099"/>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4099"/>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4099"/>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4099"/>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4099"/>
                                        </p:tgtEl>
                                        <p:attrNameLst>
                                          <p:attrName>ppt_y</p:attrName>
                                        </p:attrNameLst>
                                      </p:cBhvr>
                                      <p:tavLst>
                                        <p:tav tm="0" fmla="#ppt_y-sin(pi*$)/81">
                                          <p:val>
                                            <p:fltVal val="0"/>
                                          </p:val>
                                        </p:tav>
                                        <p:tav tm="100000">
                                          <p:val>
                                            <p:fltVal val="1"/>
                                          </p:val>
                                        </p:tav>
                                      </p:tavLst>
                                    </p:anim>
                                    <p:animScale>
                                      <p:cBhvr>
                                        <p:cTn id="16" dur="26">
                                          <p:stCondLst>
                                            <p:cond delay="650"/>
                                          </p:stCondLst>
                                        </p:cTn>
                                        <p:tgtEl>
                                          <p:spTgt spid="4099"/>
                                        </p:tgtEl>
                                      </p:cBhvr>
                                      <p:to x="100000" y="60000"/>
                                    </p:animScale>
                                    <p:animScale>
                                      <p:cBhvr>
                                        <p:cTn id="17" dur="166" decel="50000">
                                          <p:stCondLst>
                                            <p:cond delay="676"/>
                                          </p:stCondLst>
                                        </p:cTn>
                                        <p:tgtEl>
                                          <p:spTgt spid="4099"/>
                                        </p:tgtEl>
                                      </p:cBhvr>
                                      <p:to x="100000" y="100000"/>
                                    </p:animScale>
                                    <p:animScale>
                                      <p:cBhvr>
                                        <p:cTn id="18" dur="26">
                                          <p:stCondLst>
                                            <p:cond delay="1312"/>
                                          </p:stCondLst>
                                        </p:cTn>
                                        <p:tgtEl>
                                          <p:spTgt spid="4099"/>
                                        </p:tgtEl>
                                      </p:cBhvr>
                                      <p:to x="100000" y="80000"/>
                                    </p:animScale>
                                    <p:animScale>
                                      <p:cBhvr>
                                        <p:cTn id="19" dur="166" decel="50000">
                                          <p:stCondLst>
                                            <p:cond delay="1338"/>
                                          </p:stCondLst>
                                        </p:cTn>
                                        <p:tgtEl>
                                          <p:spTgt spid="4099"/>
                                        </p:tgtEl>
                                      </p:cBhvr>
                                      <p:to x="100000" y="100000"/>
                                    </p:animScale>
                                    <p:animScale>
                                      <p:cBhvr>
                                        <p:cTn id="20" dur="26">
                                          <p:stCondLst>
                                            <p:cond delay="1642"/>
                                          </p:stCondLst>
                                        </p:cTn>
                                        <p:tgtEl>
                                          <p:spTgt spid="4099"/>
                                        </p:tgtEl>
                                      </p:cBhvr>
                                      <p:to x="100000" y="90000"/>
                                    </p:animScale>
                                    <p:animScale>
                                      <p:cBhvr>
                                        <p:cTn id="21" dur="166" decel="50000">
                                          <p:stCondLst>
                                            <p:cond delay="1668"/>
                                          </p:stCondLst>
                                        </p:cTn>
                                        <p:tgtEl>
                                          <p:spTgt spid="4099"/>
                                        </p:tgtEl>
                                      </p:cBhvr>
                                      <p:to x="100000" y="100000"/>
                                    </p:animScale>
                                    <p:animScale>
                                      <p:cBhvr>
                                        <p:cTn id="22" dur="26">
                                          <p:stCondLst>
                                            <p:cond delay="1808"/>
                                          </p:stCondLst>
                                        </p:cTn>
                                        <p:tgtEl>
                                          <p:spTgt spid="4099"/>
                                        </p:tgtEl>
                                      </p:cBhvr>
                                      <p:to x="100000" y="95000"/>
                                    </p:animScale>
                                    <p:animScale>
                                      <p:cBhvr>
                                        <p:cTn id="23" dur="166" decel="50000">
                                          <p:stCondLst>
                                            <p:cond delay="1834"/>
                                          </p:stCondLst>
                                        </p:cTn>
                                        <p:tgtEl>
                                          <p:spTgt spid="4099"/>
                                        </p:tgtEl>
                                      </p:cBhvr>
                                      <p:to x="100000" y="100000"/>
                                    </p:animScale>
                                  </p:childTnLst>
                                </p:cTn>
                              </p:par>
                            </p:childTnLst>
                          </p:cTn>
                        </p:par>
                      </p:childTnLst>
                    </p:cTn>
                  </p:par>
                  <p:par>
                    <p:cTn id="24" fill="hold">
                      <p:stCondLst>
                        <p:cond delay="indefinite"/>
                      </p:stCondLst>
                      <p:childTnLst>
                        <p:par>
                          <p:cTn id="25" fill="hold">
                            <p:stCondLst>
                              <p:cond delay="0"/>
                            </p:stCondLst>
                            <p:childTnLst>
                              <p:par>
                                <p:cTn id="26" presetID="49" presetClass="exit" presetSubtype="0" accel="100000" fill="hold" nodeType="clickEffect">
                                  <p:stCondLst>
                                    <p:cond delay="0"/>
                                  </p:stCondLst>
                                  <p:childTnLst>
                                    <p:anim calcmode="lin" valueType="num">
                                      <p:cBhvr>
                                        <p:cTn id="27" dur="500"/>
                                        <p:tgtEl>
                                          <p:spTgt spid="4099"/>
                                        </p:tgtEl>
                                        <p:attrNameLst>
                                          <p:attrName>ppt_w</p:attrName>
                                        </p:attrNameLst>
                                      </p:cBhvr>
                                      <p:tavLst>
                                        <p:tav tm="0">
                                          <p:val>
                                            <p:strVal val="ppt_w"/>
                                          </p:val>
                                        </p:tav>
                                        <p:tav tm="100000">
                                          <p:val>
                                            <p:fltVal val="0"/>
                                          </p:val>
                                        </p:tav>
                                      </p:tavLst>
                                    </p:anim>
                                    <p:anim calcmode="lin" valueType="num">
                                      <p:cBhvr>
                                        <p:cTn id="28" dur="500"/>
                                        <p:tgtEl>
                                          <p:spTgt spid="4099"/>
                                        </p:tgtEl>
                                        <p:attrNameLst>
                                          <p:attrName>ppt_h</p:attrName>
                                        </p:attrNameLst>
                                      </p:cBhvr>
                                      <p:tavLst>
                                        <p:tav tm="0">
                                          <p:val>
                                            <p:strVal val="ppt_h"/>
                                          </p:val>
                                        </p:tav>
                                        <p:tav tm="100000">
                                          <p:val>
                                            <p:fltVal val="0"/>
                                          </p:val>
                                        </p:tav>
                                      </p:tavLst>
                                    </p:anim>
                                    <p:anim calcmode="lin" valueType="num">
                                      <p:cBhvr>
                                        <p:cTn id="29" dur="500"/>
                                        <p:tgtEl>
                                          <p:spTgt spid="4099"/>
                                        </p:tgtEl>
                                        <p:attrNameLst>
                                          <p:attrName>style.rotation</p:attrName>
                                        </p:attrNameLst>
                                      </p:cBhvr>
                                      <p:tavLst>
                                        <p:tav tm="0">
                                          <p:val>
                                            <p:fltVal val="0"/>
                                          </p:val>
                                        </p:tav>
                                        <p:tav tm="100000">
                                          <p:val>
                                            <p:fltVal val="360"/>
                                          </p:val>
                                        </p:tav>
                                      </p:tavLst>
                                    </p:anim>
                                    <p:animEffect transition="out" filter="fade">
                                      <p:cBhvr>
                                        <p:cTn id="30" dur="500"/>
                                        <p:tgtEl>
                                          <p:spTgt spid="4099"/>
                                        </p:tgtEl>
                                      </p:cBhvr>
                                    </p:animEffect>
                                    <p:set>
                                      <p:cBhvr>
                                        <p:cTn id="31" dur="1" fill="hold">
                                          <p:stCondLst>
                                            <p:cond delay="499"/>
                                          </p:stCondLst>
                                        </p:cTn>
                                        <p:tgtEl>
                                          <p:spTgt spid="4099"/>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childTnLst>
                                </p:cTn>
                              </p:par>
                              <p:par>
                                <p:cTn id="35" presetID="26"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80">
                                          <p:stCondLst>
                                            <p:cond delay="0"/>
                                          </p:stCondLst>
                                        </p:cTn>
                                        <p:tgtEl>
                                          <p:spTgt spid="23"/>
                                        </p:tgtEl>
                                      </p:cBhvr>
                                    </p:animEffect>
                                    <p:anim calcmode="lin" valueType="num">
                                      <p:cBhvr>
                                        <p:cTn id="3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43" dur="26">
                                          <p:stCondLst>
                                            <p:cond delay="650"/>
                                          </p:stCondLst>
                                        </p:cTn>
                                        <p:tgtEl>
                                          <p:spTgt spid="23"/>
                                        </p:tgtEl>
                                      </p:cBhvr>
                                      <p:to x="100000" y="60000"/>
                                    </p:animScale>
                                    <p:animScale>
                                      <p:cBhvr>
                                        <p:cTn id="44" dur="166" decel="50000">
                                          <p:stCondLst>
                                            <p:cond delay="676"/>
                                          </p:stCondLst>
                                        </p:cTn>
                                        <p:tgtEl>
                                          <p:spTgt spid="23"/>
                                        </p:tgtEl>
                                      </p:cBhvr>
                                      <p:to x="100000" y="100000"/>
                                    </p:animScale>
                                    <p:animScale>
                                      <p:cBhvr>
                                        <p:cTn id="45" dur="26">
                                          <p:stCondLst>
                                            <p:cond delay="1312"/>
                                          </p:stCondLst>
                                        </p:cTn>
                                        <p:tgtEl>
                                          <p:spTgt spid="23"/>
                                        </p:tgtEl>
                                      </p:cBhvr>
                                      <p:to x="100000" y="80000"/>
                                    </p:animScale>
                                    <p:animScale>
                                      <p:cBhvr>
                                        <p:cTn id="46" dur="166" decel="50000">
                                          <p:stCondLst>
                                            <p:cond delay="1338"/>
                                          </p:stCondLst>
                                        </p:cTn>
                                        <p:tgtEl>
                                          <p:spTgt spid="23"/>
                                        </p:tgtEl>
                                      </p:cBhvr>
                                      <p:to x="100000" y="100000"/>
                                    </p:animScale>
                                    <p:animScale>
                                      <p:cBhvr>
                                        <p:cTn id="47" dur="26">
                                          <p:stCondLst>
                                            <p:cond delay="1642"/>
                                          </p:stCondLst>
                                        </p:cTn>
                                        <p:tgtEl>
                                          <p:spTgt spid="23"/>
                                        </p:tgtEl>
                                      </p:cBhvr>
                                      <p:to x="100000" y="90000"/>
                                    </p:animScale>
                                    <p:animScale>
                                      <p:cBhvr>
                                        <p:cTn id="48" dur="166" decel="50000">
                                          <p:stCondLst>
                                            <p:cond delay="1668"/>
                                          </p:stCondLst>
                                        </p:cTn>
                                        <p:tgtEl>
                                          <p:spTgt spid="23"/>
                                        </p:tgtEl>
                                      </p:cBhvr>
                                      <p:to x="100000" y="100000"/>
                                    </p:animScale>
                                    <p:animScale>
                                      <p:cBhvr>
                                        <p:cTn id="49" dur="26">
                                          <p:stCondLst>
                                            <p:cond delay="1808"/>
                                          </p:stCondLst>
                                        </p:cTn>
                                        <p:tgtEl>
                                          <p:spTgt spid="23"/>
                                        </p:tgtEl>
                                      </p:cBhvr>
                                      <p:to x="100000" y="95000"/>
                                    </p:animScale>
                                    <p:animScale>
                                      <p:cBhvr>
                                        <p:cTn id="50" dur="166" decel="50000">
                                          <p:stCondLst>
                                            <p:cond delay="1834"/>
                                          </p:stCondLst>
                                        </p:cTn>
                                        <p:tgtEl>
                                          <p:spTgt spid="23"/>
                                        </p:tgtEl>
                                      </p:cBhvr>
                                      <p:to x="100000" y="100000"/>
                                    </p:animScale>
                                  </p:childTnLst>
                                </p:cTn>
                              </p:par>
                            </p:childTnLst>
                          </p:cTn>
                        </p:par>
                        <p:par>
                          <p:cTn id="51" fill="hold">
                            <p:stCondLst>
                              <p:cond delay="2000"/>
                            </p:stCondLst>
                            <p:childTnLst>
                              <p:par>
                                <p:cTn id="52" presetID="49" presetClass="entr" presetSubtype="0"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 calcmode="lin" valueType="num">
                                      <p:cBhvr>
                                        <p:cTn id="56" dur="500" fill="hold"/>
                                        <p:tgtEl>
                                          <p:spTgt spid="24"/>
                                        </p:tgtEl>
                                        <p:attrNameLst>
                                          <p:attrName>style.rotation</p:attrName>
                                        </p:attrNameLst>
                                      </p:cBhvr>
                                      <p:tavLst>
                                        <p:tav tm="0">
                                          <p:val>
                                            <p:fltVal val="360"/>
                                          </p:val>
                                        </p:tav>
                                        <p:tav tm="100000">
                                          <p:val>
                                            <p:fltVal val="0"/>
                                          </p:val>
                                        </p:tav>
                                      </p:tavLst>
                                    </p:anim>
                                    <p:animEffect transition="in" filter="fade">
                                      <p:cBhvr>
                                        <p:cTn id="57" dur="500"/>
                                        <p:tgtEl>
                                          <p:spTgt spid="24"/>
                                        </p:tgtEl>
                                      </p:cBhvr>
                                    </p:animEffect>
                                  </p:childTnLst>
                                </p:cTn>
                              </p:par>
                            </p:childTnLst>
                          </p:cTn>
                        </p:par>
                        <p:par>
                          <p:cTn id="58" fill="hold">
                            <p:stCondLst>
                              <p:cond delay="2500"/>
                            </p:stCondLst>
                            <p:childTnLst>
                              <p:par>
                                <p:cTn id="59" presetID="49" presetClass="exit" presetSubtype="0" accel="100000" fill="hold" grpId="1" nodeType="afterEffect">
                                  <p:stCondLst>
                                    <p:cond delay="0"/>
                                  </p:stCondLst>
                                  <p:childTnLst>
                                    <p:anim calcmode="lin" valueType="num">
                                      <p:cBhvr>
                                        <p:cTn id="60" dur="500"/>
                                        <p:tgtEl>
                                          <p:spTgt spid="24"/>
                                        </p:tgtEl>
                                        <p:attrNameLst>
                                          <p:attrName>ppt_w</p:attrName>
                                        </p:attrNameLst>
                                      </p:cBhvr>
                                      <p:tavLst>
                                        <p:tav tm="0">
                                          <p:val>
                                            <p:strVal val="ppt_w"/>
                                          </p:val>
                                        </p:tav>
                                        <p:tav tm="100000">
                                          <p:val>
                                            <p:fltVal val="0"/>
                                          </p:val>
                                        </p:tav>
                                      </p:tavLst>
                                    </p:anim>
                                    <p:anim calcmode="lin" valueType="num">
                                      <p:cBhvr>
                                        <p:cTn id="61" dur="500"/>
                                        <p:tgtEl>
                                          <p:spTgt spid="24"/>
                                        </p:tgtEl>
                                        <p:attrNameLst>
                                          <p:attrName>ppt_h</p:attrName>
                                        </p:attrNameLst>
                                      </p:cBhvr>
                                      <p:tavLst>
                                        <p:tav tm="0">
                                          <p:val>
                                            <p:strVal val="ppt_h"/>
                                          </p:val>
                                        </p:tav>
                                        <p:tav tm="100000">
                                          <p:val>
                                            <p:fltVal val="0"/>
                                          </p:val>
                                        </p:tav>
                                      </p:tavLst>
                                    </p:anim>
                                    <p:anim calcmode="lin" valueType="num">
                                      <p:cBhvr>
                                        <p:cTn id="62" dur="500"/>
                                        <p:tgtEl>
                                          <p:spTgt spid="24"/>
                                        </p:tgtEl>
                                        <p:attrNameLst>
                                          <p:attrName>style.rotation</p:attrName>
                                        </p:attrNameLst>
                                      </p:cBhvr>
                                      <p:tavLst>
                                        <p:tav tm="0">
                                          <p:val>
                                            <p:fltVal val="0"/>
                                          </p:val>
                                        </p:tav>
                                        <p:tav tm="100000">
                                          <p:val>
                                            <p:fltVal val="360"/>
                                          </p:val>
                                        </p:tav>
                                      </p:tavLst>
                                    </p:anim>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49" presetClass="exit" presetSubtype="0" accel="100000" fill="hold" nodeType="clickEffect">
                                  <p:stCondLst>
                                    <p:cond delay="0"/>
                                  </p:stCondLst>
                                  <p:childTnLst>
                                    <p:anim calcmode="lin" valueType="num">
                                      <p:cBhvr>
                                        <p:cTn id="68" dur="500"/>
                                        <p:tgtEl>
                                          <p:spTgt spid="23"/>
                                        </p:tgtEl>
                                        <p:attrNameLst>
                                          <p:attrName>ppt_w</p:attrName>
                                        </p:attrNameLst>
                                      </p:cBhvr>
                                      <p:tavLst>
                                        <p:tav tm="0">
                                          <p:val>
                                            <p:strVal val="ppt_w"/>
                                          </p:val>
                                        </p:tav>
                                        <p:tav tm="100000">
                                          <p:val>
                                            <p:fltVal val="0"/>
                                          </p:val>
                                        </p:tav>
                                      </p:tavLst>
                                    </p:anim>
                                    <p:anim calcmode="lin" valueType="num">
                                      <p:cBhvr>
                                        <p:cTn id="69" dur="500"/>
                                        <p:tgtEl>
                                          <p:spTgt spid="23"/>
                                        </p:tgtEl>
                                        <p:attrNameLst>
                                          <p:attrName>ppt_h</p:attrName>
                                        </p:attrNameLst>
                                      </p:cBhvr>
                                      <p:tavLst>
                                        <p:tav tm="0">
                                          <p:val>
                                            <p:strVal val="ppt_h"/>
                                          </p:val>
                                        </p:tav>
                                        <p:tav tm="100000">
                                          <p:val>
                                            <p:fltVal val="0"/>
                                          </p:val>
                                        </p:tav>
                                      </p:tavLst>
                                    </p:anim>
                                    <p:anim calcmode="lin" valueType="num">
                                      <p:cBhvr>
                                        <p:cTn id="70" dur="500"/>
                                        <p:tgtEl>
                                          <p:spTgt spid="23"/>
                                        </p:tgtEl>
                                        <p:attrNameLst>
                                          <p:attrName>style.rotation</p:attrName>
                                        </p:attrNameLst>
                                      </p:cBhvr>
                                      <p:tavLst>
                                        <p:tav tm="0">
                                          <p:val>
                                            <p:fltVal val="0"/>
                                          </p:val>
                                        </p:tav>
                                        <p:tav tm="100000">
                                          <p:val>
                                            <p:fltVal val="360"/>
                                          </p:val>
                                        </p:tav>
                                      </p:tavLst>
                                    </p:anim>
                                    <p:animEffect transition="out" filter="fad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10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4098"/>
                                        </p:tgtEl>
                                        <p:attrNameLst>
                                          <p:attrName>style.visibility</p:attrName>
                                        </p:attrNameLst>
                                      </p:cBhvr>
                                      <p:to>
                                        <p:strVal val="visible"/>
                                      </p:to>
                                    </p:set>
                                    <p:animEffect transition="in" filter="fade">
                                      <p:cBhvr>
                                        <p:cTn id="78" dur="1000"/>
                                        <p:tgtEl>
                                          <p:spTgt spid="4098"/>
                                        </p:tgtEl>
                                      </p:cBhvr>
                                    </p:animEffect>
                                  </p:childTnLst>
                                </p:cTn>
                              </p:par>
                            </p:childTnLst>
                          </p:cTn>
                        </p:par>
                      </p:childTnLst>
                    </p:cTn>
                  </p:par>
                  <p:par>
                    <p:cTn id="79" fill="hold">
                      <p:stCondLst>
                        <p:cond delay="indefinite"/>
                      </p:stCondLst>
                      <p:childTnLst>
                        <p:par>
                          <p:cTn id="80" fill="hold">
                            <p:stCondLst>
                              <p:cond delay="0"/>
                            </p:stCondLst>
                            <p:childTnLst>
                              <p:par>
                                <p:cTn id="81" presetID="17" presetClass="entr" presetSubtype="1"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p:cTn id="83" dur="500" fill="hold"/>
                                        <p:tgtEl>
                                          <p:spTgt spid="27"/>
                                        </p:tgtEl>
                                        <p:attrNameLst>
                                          <p:attrName>ppt_x</p:attrName>
                                        </p:attrNameLst>
                                      </p:cBhvr>
                                      <p:tavLst>
                                        <p:tav tm="0">
                                          <p:val>
                                            <p:strVal val="#ppt_x"/>
                                          </p:val>
                                        </p:tav>
                                        <p:tav tm="100000">
                                          <p:val>
                                            <p:strVal val="#ppt_x"/>
                                          </p:val>
                                        </p:tav>
                                      </p:tavLst>
                                    </p:anim>
                                    <p:anim calcmode="lin" valueType="num">
                                      <p:cBhvr>
                                        <p:cTn id="84" dur="500" fill="hold"/>
                                        <p:tgtEl>
                                          <p:spTgt spid="27"/>
                                        </p:tgtEl>
                                        <p:attrNameLst>
                                          <p:attrName>ppt_y</p:attrName>
                                        </p:attrNameLst>
                                      </p:cBhvr>
                                      <p:tavLst>
                                        <p:tav tm="0">
                                          <p:val>
                                            <p:strVal val="#ppt_y-#ppt_h/2"/>
                                          </p:val>
                                        </p:tav>
                                        <p:tav tm="100000">
                                          <p:val>
                                            <p:strVal val="#ppt_y"/>
                                          </p:val>
                                        </p:tav>
                                      </p:tavLst>
                                    </p:anim>
                                    <p:anim calcmode="lin" valueType="num">
                                      <p:cBhvr>
                                        <p:cTn id="85" dur="500" fill="hold"/>
                                        <p:tgtEl>
                                          <p:spTgt spid="27"/>
                                        </p:tgtEl>
                                        <p:attrNameLst>
                                          <p:attrName>ppt_w</p:attrName>
                                        </p:attrNameLst>
                                      </p:cBhvr>
                                      <p:tavLst>
                                        <p:tav tm="0">
                                          <p:val>
                                            <p:strVal val="#ppt_w"/>
                                          </p:val>
                                        </p:tav>
                                        <p:tav tm="100000">
                                          <p:val>
                                            <p:strVal val="#ppt_w"/>
                                          </p:val>
                                        </p:tav>
                                      </p:tavLst>
                                    </p:anim>
                                    <p:anim calcmode="lin" valueType="num">
                                      <p:cBhvr>
                                        <p:cTn id="86" dur="500" fill="hold"/>
                                        <p:tgtEl>
                                          <p:spTgt spid="27"/>
                                        </p:tgtEl>
                                        <p:attrNameLst>
                                          <p:attrName>ppt_h</p:attrName>
                                        </p:attrNameLst>
                                      </p:cBhvr>
                                      <p:tavLst>
                                        <p:tav tm="0">
                                          <p:val>
                                            <p:fltVal val="0"/>
                                          </p:val>
                                        </p:tav>
                                        <p:tav tm="100000">
                                          <p:val>
                                            <p:strVal val="#ppt_h"/>
                                          </p:val>
                                        </p:tav>
                                      </p:tavLst>
                                    </p:anim>
                                  </p:childTnLst>
                                </p:cTn>
                              </p:par>
                              <p:par>
                                <p:cTn id="87" presetID="17" presetClass="entr" presetSubtype="1" fill="hold" grpId="0" nodeType="with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ppt_x</p:attrName>
                                        </p:attrNameLst>
                                      </p:cBhvr>
                                      <p:tavLst>
                                        <p:tav tm="0">
                                          <p:val>
                                            <p:strVal val="#ppt_x"/>
                                          </p:val>
                                        </p:tav>
                                        <p:tav tm="100000">
                                          <p:val>
                                            <p:strVal val="#ppt_x"/>
                                          </p:val>
                                        </p:tav>
                                      </p:tavLst>
                                    </p:anim>
                                    <p:anim calcmode="lin" valueType="num">
                                      <p:cBhvr>
                                        <p:cTn id="90" dur="500" fill="hold"/>
                                        <p:tgtEl>
                                          <p:spTgt spid="28"/>
                                        </p:tgtEl>
                                        <p:attrNameLst>
                                          <p:attrName>ppt_y</p:attrName>
                                        </p:attrNameLst>
                                      </p:cBhvr>
                                      <p:tavLst>
                                        <p:tav tm="0">
                                          <p:val>
                                            <p:strVal val="#ppt_y-#ppt_h/2"/>
                                          </p:val>
                                        </p:tav>
                                        <p:tav tm="100000">
                                          <p:val>
                                            <p:strVal val="#ppt_y"/>
                                          </p:val>
                                        </p:tav>
                                      </p:tavLst>
                                    </p:anim>
                                    <p:anim calcmode="lin" valueType="num">
                                      <p:cBhvr>
                                        <p:cTn id="91" dur="500" fill="hold"/>
                                        <p:tgtEl>
                                          <p:spTgt spid="28"/>
                                        </p:tgtEl>
                                        <p:attrNameLst>
                                          <p:attrName>ppt_w</p:attrName>
                                        </p:attrNameLst>
                                      </p:cBhvr>
                                      <p:tavLst>
                                        <p:tav tm="0">
                                          <p:val>
                                            <p:strVal val="#ppt_w"/>
                                          </p:val>
                                        </p:tav>
                                        <p:tav tm="100000">
                                          <p:val>
                                            <p:strVal val="#ppt_w"/>
                                          </p:val>
                                        </p:tav>
                                      </p:tavLst>
                                    </p:anim>
                                    <p:anim calcmode="lin" valueType="num">
                                      <p:cBhvr>
                                        <p:cTn id="92"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grpId="1" nodeType="clickEffect">
                                  <p:stCondLst>
                                    <p:cond delay="0"/>
                                  </p:stCondLst>
                                  <p:childTnLst>
                                    <p:animEffect transition="out" filter="fade">
                                      <p:cBhvr>
                                        <p:cTn id="96" dur="500"/>
                                        <p:tgtEl>
                                          <p:spTgt spid="27"/>
                                        </p:tgtEl>
                                      </p:cBhvr>
                                    </p:animEffect>
                                    <p:set>
                                      <p:cBhvr>
                                        <p:cTn id="97" dur="1" fill="hold">
                                          <p:stCondLst>
                                            <p:cond delay="499"/>
                                          </p:stCondLst>
                                        </p:cTn>
                                        <p:tgtEl>
                                          <p:spTgt spid="27"/>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28"/>
                                        </p:tgtEl>
                                      </p:cBhvr>
                                    </p:animEffect>
                                    <p:set>
                                      <p:cBhvr>
                                        <p:cTn id="100" dur="1" fill="hold">
                                          <p:stCondLst>
                                            <p:cond delay="499"/>
                                          </p:stCondLst>
                                        </p:cTn>
                                        <p:tgtEl>
                                          <p:spTgt spid="28"/>
                                        </p:tgtEl>
                                        <p:attrNameLst>
                                          <p:attrName>style.visibility</p:attrName>
                                        </p:attrNameLst>
                                      </p:cBhvr>
                                      <p:to>
                                        <p:strVal val="hidden"/>
                                      </p:to>
                                    </p:set>
                                  </p:childTnLst>
                                </p:cTn>
                              </p:par>
                            </p:childTnLst>
                          </p:cTn>
                        </p:par>
                        <p:par>
                          <p:cTn id="101" fill="hold">
                            <p:stCondLst>
                              <p:cond delay="500"/>
                            </p:stCondLst>
                            <p:childTnLst>
                              <p:par>
                                <p:cTn id="102" presetID="2" presetClass="exit" presetSubtype="4" fill="hold" nodeType="afterEffect">
                                  <p:stCondLst>
                                    <p:cond delay="0"/>
                                  </p:stCondLst>
                                  <p:childTnLst>
                                    <p:anim calcmode="lin" valueType="num">
                                      <p:cBhvr additive="base">
                                        <p:cTn id="103" dur="500"/>
                                        <p:tgtEl>
                                          <p:spTgt spid="4098"/>
                                        </p:tgtEl>
                                        <p:attrNameLst>
                                          <p:attrName>ppt_x</p:attrName>
                                        </p:attrNameLst>
                                      </p:cBhvr>
                                      <p:tavLst>
                                        <p:tav tm="0">
                                          <p:val>
                                            <p:strVal val="ppt_x"/>
                                          </p:val>
                                        </p:tav>
                                        <p:tav tm="100000">
                                          <p:val>
                                            <p:strVal val="ppt_x"/>
                                          </p:val>
                                        </p:tav>
                                      </p:tavLst>
                                    </p:anim>
                                    <p:anim calcmode="lin" valueType="num">
                                      <p:cBhvr additive="base">
                                        <p:cTn id="104" dur="500"/>
                                        <p:tgtEl>
                                          <p:spTgt spid="4098"/>
                                        </p:tgtEl>
                                        <p:attrNameLst>
                                          <p:attrName>ppt_y</p:attrName>
                                        </p:attrNameLst>
                                      </p:cBhvr>
                                      <p:tavLst>
                                        <p:tav tm="0">
                                          <p:val>
                                            <p:strVal val="ppt_y"/>
                                          </p:val>
                                        </p:tav>
                                        <p:tav tm="100000">
                                          <p:val>
                                            <p:strVal val="1+ppt_h/2"/>
                                          </p:val>
                                        </p:tav>
                                      </p:tavLst>
                                    </p:anim>
                                    <p:set>
                                      <p:cBhvr>
                                        <p:cTn id="105" dur="1" fill="hold">
                                          <p:stCondLst>
                                            <p:cond delay="499"/>
                                          </p:stCondLst>
                                        </p:cTn>
                                        <p:tgtEl>
                                          <p:spTgt spid="4098"/>
                                        </p:tgtEl>
                                        <p:attrNameLst>
                                          <p:attrName>style.visibility</p:attrName>
                                        </p:attrNameLst>
                                      </p:cBhvr>
                                      <p:to>
                                        <p:strVal val="hidden"/>
                                      </p:to>
                                    </p:set>
                                  </p:childTnLst>
                                </p:cTn>
                              </p:par>
                            </p:childTnLst>
                          </p:cTn>
                        </p:par>
                        <p:par>
                          <p:cTn id="106" fill="hold">
                            <p:stCondLst>
                              <p:cond delay="1000"/>
                            </p:stCondLst>
                            <p:childTnLst>
                              <p:par>
                                <p:cTn id="107" presetID="10" presetClass="entr" presetSubtype="0" fill="hold" grpId="0" nodeType="afterEffect">
                                  <p:stCondLst>
                                    <p:cond delay="0"/>
                                  </p:stCondLst>
                                  <p:childTnLst>
                                    <p:set>
                                      <p:cBhvr>
                                        <p:cTn id="108" dur="1" fill="hold">
                                          <p:stCondLst>
                                            <p:cond delay="0"/>
                                          </p:stCondLst>
                                        </p:cTn>
                                        <p:tgtEl>
                                          <p:spTgt spid="20"/>
                                        </p:tgtEl>
                                        <p:attrNameLst>
                                          <p:attrName>style.visibility</p:attrName>
                                        </p:attrNameLst>
                                      </p:cBhvr>
                                      <p:to>
                                        <p:strVal val="visible"/>
                                      </p:to>
                                    </p:set>
                                    <p:animEffect transition="in" filter="fade">
                                      <p:cBhvr>
                                        <p:cTn id="109" dur="1000"/>
                                        <p:tgtEl>
                                          <p:spTgt spid="20"/>
                                        </p:tgtEl>
                                      </p:cBhvr>
                                    </p:animEffect>
                                  </p:childTnLst>
                                </p:cTn>
                              </p:par>
                              <p:par>
                                <p:cTn id="110" presetID="47" presetClass="entr" presetSubtype="0" fill="hold" nodeType="withEffect">
                                  <p:stCondLst>
                                    <p:cond delay="0"/>
                                  </p:stCondLst>
                                  <p:childTnLst>
                                    <p:set>
                                      <p:cBhvr>
                                        <p:cTn id="111" dur="1" fill="hold">
                                          <p:stCondLst>
                                            <p:cond delay="0"/>
                                          </p:stCondLst>
                                        </p:cTn>
                                        <p:tgtEl>
                                          <p:spTgt spid="4102"/>
                                        </p:tgtEl>
                                        <p:attrNameLst>
                                          <p:attrName>style.visibility</p:attrName>
                                        </p:attrNameLst>
                                      </p:cBhvr>
                                      <p:to>
                                        <p:strVal val="visible"/>
                                      </p:to>
                                    </p:set>
                                    <p:animEffect transition="in" filter="fade">
                                      <p:cBhvr>
                                        <p:cTn id="112" dur="1000"/>
                                        <p:tgtEl>
                                          <p:spTgt spid="4102"/>
                                        </p:tgtEl>
                                      </p:cBhvr>
                                    </p:animEffect>
                                    <p:anim calcmode="lin" valueType="num">
                                      <p:cBhvr>
                                        <p:cTn id="113" dur="1000" fill="hold"/>
                                        <p:tgtEl>
                                          <p:spTgt spid="4102"/>
                                        </p:tgtEl>
                                        <p:attrNameLst>
                                          <p:attrName>ppt_x</p:attrName>
                                        </p:attrNameLst>
                                      </p:cBhvr>
                                      <p:tavLst>
                                        <p:tav tm="0">
                                          <p:val>
                                            <p:strVal val="#ppt_x"/>
                                          </p:val>
                                        </p:tav>
                                        <p:tav tm="100000">
                                          <p:val>
                                            <p:strVal val="#ppt_x"/>
                                          </p:val>
                                        </p:tav>
                                      </p:tavLst>
                                    </p:anim>
                                    <p:anim calcmode="lin" valueType="num">
                                      <p:cBhvr>
                                        <p:cTn id="114" dur="1000" fill="hold"/>
                                        <p:tgtEl>
                                          <p:spTgt spid="4102"/>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4" grpId="0" animBg="1"/>
      <p:bldP spid="24" grpId="1" animBg="1"/>
      <p:bldP spid="27" grpId="0" animBg="1"/>
      <p:bldP spid="27" grpId="1" animBg="1"/>
      <p:bldP spid="28" grpId="0" animBg="1"/>
      <p:bldP spid="28" grpId="1"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laptop"/>
          <p:cNvSpPr>
            <a:spLocks noEditPoints="1" noChangeArrowheads="1"/>
          </p:cNvSpPr>
          <p:nvPr/>
        </p:nvSpPr>
        <p:spPr bwMode="auto">
          <a:xfrm>
            <a:off x="4710100" y="3206416"/>
            <a:ext cx="4357700" cy="3346784"/>
          </a:xfrm>
          <a:custGeom>
            <a:avLst/>
            <a:gdLst>
              <a:gd name="T0" fmla="*/ 3362 w 21600"/>
              <a:gd name="T1" fmla="*/ 0 h 21600"/>
              <a:gd name="T2" fmla="*/ 3362 w 21600"/>
              <a:gd name="T3" fmla="*/ 7173 h 21600"/>
              <a:gd name="T4" fmla="*/ 18327 w 21600"/>
              <a:gd name="T5" fmla="*/ 0 h 21600"/>
              <a:gd name="T6" fmla="*/ 18327 w 21600"/>
              <a:gd name="T7" fmla="*/ 7173 h 21600"/>
              <a:gd name="T8" fmla="*/ 10800 w 21600"/>
              <a:gd name="T9" fmla="*/ 0 h 21600"/>
              <a:gd name="T10" fmla="*/ 10800 w 21600"/>
              <a:gd name="T11" fmla="*/ 21600 h 21600"/>
              <a:gd name="T12" fmla="*/ 0 w 21600"/>
              <a:gd name="T13" fmla="*/ 21600 h 21600"/>
              <a:gd name="T14" fmla="*/ 21600 w 21600"/>
              <a:gd name="T15" fmla="*/ 21600 h 21600"/>
              <a:gd name="T16" fmla="*/ 4445 w 21600"/>
              <a:gd name="T17" fmla="*/ 1858 h 21600"/>
              <a:gd name="T18" fmla="*/ 17311 w 21600"/>
              <a:gd name="T19" fmla="*/ 12323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he-IL" dirty="0"/>
          </a:p>
        </p:txBody>
      </p:sp>
      <p:sp>
        <p:nvSpPr>
          <p:cNvPr id="19" name="כותרת 1"/>
          <p:cNvSpPr txBox="1">
            <a:spLocks/>
          </p:cNvSpPr>
          <p:nvPr/>
        </p:nvSpPr>
        <p:spPr>
          <a:xfrm>
            <a:off x="762000" y="1219200"/>
            <a:ext cx="7772400" cy="3048000"/>
          </a:xfrm>
          <a:prstGeom prst="rect">
            <a:avLst/>
          </a:prstGeom>
        </p:spPr>
        <p:txBody>
          <a:bodyPr vert="horz" lIns="91440" tIns="45720" rIns="91440" bIns="45720" rtlCol="1" anchor="ctr">
            <a:normAutofit/>
          </a:bodyPr>
          <a:lstStyle/>
          <a:p>
            <a:pPr algn="l" rtl="0">
              <a:spcBef>
                <a:spcPct val="0"/>
              </a:spcBef>
            </a:pPr>
            <a:r>
              <a:rPr lang="en-US" sz="4000" dirty="0" smtClean="0">
                <a:solidFill>
                  <a:schemeClr val="tx1">
                    <a:lumMod val="65000"/>
                    <a:lumOff val="35000"/>
                  </a:schemeClr>
                </a:solidFill>
                <a:latin typeface="Segoe UI" pitchFamily="34" charset="0"/>
                <a:ea typeface="+mj-ea"/>
                <a:cs typeface="Segoe UI" pitchFamily="34" charset="0"/>
              </a:rPr>
              <a:t>How long does it take to get the video out of my head and into my channel?</a:t>
            </a:r>
          </a:p>
          <a:p>
            <a:pPr algn="l" rtl="0">
              <a:spcBef>
                <a:spcPct val="0"/>
              </a:spcBef>
            </a:pPr>
            <a:endParaRPr lang="en-US" sz="4000" dirty="0" smtClean="0">
              <a:solidFill>
                <a:schemeClr val="tx1">
                  <a:lumMod val="65000"/>
                  <a:lumOff val="35000"/>
                </a:schemeClr>
              </a:solidFill>
              <a:latin typeface="Segoe UI" pitchFamily="34" charset="0"/>
              <a:ea typeface="+mj-ea"/>
              <a:cs typeface="Segoe UI" pitchFamily="34" charset="0"/>
            </a:endParaRPr>
          </a:p>
          <a:p>
            <a:pPr algn="l" rtl="0">
              <a:spcBef>
                <a:spcPct val="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Between minutes</a:t>
            </a:r>
          </a:p>
        </p:txBody>
      </p:sp>
      <p:pic>
        <p:nvPicPr>
          <p:cNvPr id="3074" name="Picture 2" descr="C:\Users\nufar\Desktop\Cat-listening-to-music-Gif.gif"/>
          <p:cNvPicPr>
            <a:picLocks noChangeAspect="1" noChangeArrowheads="1"/>
          </p:cNvPicPr>
          <p:nvPr/>
        </p:nvPicPr>
        <p:blipFill>
          <a:blip r:embed="rId2" cstate="print"/>
          <a:srcRect/>
          <a:stretch>
            <a:fillRect/>
          </a:stretch>
        </p:blipFill>
        <p:spPr bwMode="auto">
          <a:xfrm>
            <a:off x="5562600" y="3352800"/>
            <a:ext cx="2667000" cy="1905000"/>
          </a:xfrm>
          <a:prstGeom prst="rect">
            <a:avLst/>
          </a:prstGeom>
          <a:noFill/>
        </p:spPr>
      </p:pic>
      <p:pic>
        <p:nvPicPr>
          <p:cNvPr id="3075" name="Picture 3" descr="C:\Users\nufar\Desktop\הורד (1).gif"/>
          <p:cNvPicPr>
            <a:picLocks noChangeAspect="1" noChangeArrowheads="1" noCrop="1"/>
          </p:cNvPicPr>
          <p:nvPr/>
        </p:nvPicPr>
        <p:blipFill>
          <a:blip r:embed="rId3" cstate="print"/>
          <a:srcRect/>
          <a:stretch>
            <a:fillRect/>
          </a:stretch>
        </p:blipFill>
        <p:spPr bwMode="auto">
          <a:xfrm>
            <a:off x="5486400" y="3429000"/>
            <a:ext cx="2914650" cy="1828800"/>
          </a:xfrm>
          <a:prstGeom prst="rect">
            <a:avLst/>
          </a:prstGeom>
          <a:noFill/>
        </p:spPr>
      </p:pic>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Concept</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4" cstate="print"/>
          <a:srcRect/>
          <a:stretch>
            <a:fillRect/>
          </a:stretch>
        </p:blipFill>
        <p:spPr bwMode="auto">
          <a:xfrm>
            <a:off x="1" y="1"/>
            <a:ext cx="685800" cy="609600"/>
          </a:xfrm>
          <a:prstGeom prst="rect">
            <a:avLst/>
          </a:prstGeom>
          <a:noFill/>
        </p:spPr>
      </p:pic>
      <p:sp>
        <p:nvSpPr>
          <p:cNvPr id="10" name="מלבן 9"/>
          <p:cNvSpPr/>
          <p:nvPr/>
        </p:nvSpPr>
        <p:spPr>
          <a:xfrm>
            <a:off x="5447557" y="3273458"/>
            <a:ext cx="2949828" cy="201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1" name="מלבן 10"/>
          <p:cNvSpPr/>
          <p:nvPr/>
        </p:nvSpPr>
        <p:spPr>
          <a:xfrm>
            <a:off x="5447557" y="5150621"/>
            <a:ext cx="2949828" cy="2681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מלבן 11"/>
          <p:cNvSpPr/>
          <p:nvPr/>
        </p:nvSpPr>
        <p:spPr>
          <a:xfrm rot="16200000">
            <a:off x="4508975" y="4212039"/>
            <a:ext cx="2078288" cy="201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3" name="מלבן 12"/>
          <p:cNvSpPr/>
          <p:nvPr/>
        </p:nvSpPr>
        <p:spPr>
          <a:xfrm rot="16200000">
            <a:off x="7257678" y="4212040"/>
            <a:ext cx="2078288" cy="2011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מלבן 13"/>
          <p:cNvSpPr/>
          <p:nvPr/>
        </p:nvSpPr>
        <p:spPr>
          <a:xfrm>
            <a:off x="5648682" y="3474582"/>
            <a:ext cx="2547578" cy="167603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כותרת 1"/>
          <p:cNvSpPr txBox="1">
            <a:spLocks/>
          </p:cNvSpPr>
          <p:nvPr/>
        </p:nvSpPr>
        <p:spPr>
          <a:xfrm>
            <a:off x="762000" y="4191000"/>
            <a:ext cx="4343400" cy="1447800"/>
          </a:xfrm>
          <a:prstGeom prst="rect">
            <a:avLst/>
          </a:prstGeom>
        </p:spPr>
        <p:txBody>
          <a:bodyPr vert="horz" lIns="91440" tIns="45720" rIns="91440" bIns="45720" rtlCol="1" anchor="ctr">
            <a:noAutofit/>
          </a:bodyPr>
          <a:lstStyle/>
          <a:p>
            <a:pPr algn="l" rtl="0">
              <a:spcBef>
                <a:spcPct val="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to hours</a:t>
            </a:r>
          </a:p>
          <a:p>
            <a:pPr algn="l" rtl="0">
              <a:spcBef>
                <a:spcPct val="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Months </a:t>
            </a:r>
          </a:p>
          <a:p>
            <a:pPr algn="l" rtl="0">
              <a:spcBef>
                <a:spcPct val="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And even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 presetClass="entr" presetSubtype="16" fill="hold" nodeType="withEffect">
                                  <p:stCondLst>
                                    <p:cond delay="0"/>
                                  </p:stCondLst>
                                  <p:childTnLst>
                                    <p:set>
                                      <p:cBhvr>
                                        <p:cTn id="9" dur="1" fill="hold">
                                          <p:stCondLst>
                                            <p:cond delay="0"/>
                                          </p:stCondLst>
                                        </p:cTn>
                                        <p:tgtEl>
                                          <p:spTgt spid="3075"/>
                                        </p:tgtEl>
                                        <p:attrNameLst>
                                          <p:attrName>style.visibility</p:attrName>
                                        </p:attrNameLst>
                                      </p:cBhvr>
                                      <p:to>
                                        <p:strVal val="visible"/>
                                      </p:to>
                                    </p:set>
                                    <p:animEffect transition="in" filter="box(in)">
                                      <p:cBhvr>
                                        <p:cTn id="10"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1295400"/>
            <a:ext cx="7772400" cy="1828800"/>
          </a:xfrm>
          <a:prstGeom prst="rect">
            <a:avLst/>
          </a:prstGeom>
        </p:spPr>
        <p:txBody>
          <a:bodyPr vert="horz" lIns="91440" tIns="45720" rIns="91440" bIns="45720" rtlCol="1" anchor="ctr">
            <a:normAutofit/>
          </a:bodyPr>
          <a:lstStyle/>
          <a:p>
            <a:pPr algn="l" rtl="0">
              <a:spcBef>
                <a:spcPct val="0"/>
              </a:spcBef>
            </a:pPr>
            <a:r>
              <a:rPr lang="en-US" sz="4000" dirty="0" smtClean="0">
                <a:solidFill>
                  <a:schemeClr val="tx1">
                    <a:lumMod val="65000"/>
                    <a:lumOff val="35000"/>
                  </a:schemeClr>
                </a:solidFill>
                <a:latin typeface="Segoe UI" pitchFamily="34" charset="0"/>
                <a:ea typeface="+mj-ea"/>
                <a:cs typeface="Segoe UI" pitchFamily="34" charset="0"/>
              </a:rPr>
              <a:t>How can we reduce production time?</a:t>
            </a:r>
          </a:p>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ea typeface="+mj-ea"/>
                <a:cs typeface="Segoe UI" pitchFamily="34" charset="0"/>
              </a:rPr>
              <a:t> Faster editing</a:t>
            </a:r>
          </a:p>
          <a:p>
            <a:pPr algn="l" rtl="0">
              <a:spcBef>
                <a:spcPct val="0"/>
              </a:spcBef>
              <a:buFont typeface="Arial" pitchFamily="34" charset="0"/>
              <a:buChar char="•"/>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Concept</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16" name="כותרת 1"/>
          <p:cNvSpPr txBox="1">
            <a:spLocks/>
          </p:cNvSpPr>
          <p:nvPr/>
        </p:nvSpPr>
        <p:spPr>
          <a:xfrm>
            <a:off x="762000" y="3124200"/>
            <a:ext cx="7772400" cy="1676400"/>
          </a:xfrm>
          <a:prstGeom prst="rect">
            <a:avLst/>
          </a:prstGeom>
        </p:spPr>
        <p:txBody>
          <a:bodyPr vert="horz" lIns="91440" tIns="45720" rIns="91440" bIns="45720" rtlCol="1" anchor="ctr">
            <a:normAutofit/>
          </a:bodyPr>
          <a:lstStyle/>
          <a:p>
            <a:pPr algn="l" rtl="0">
              <a:spcBef>
                <a:spcPct val="0"/>
              </a:spcBef>
            </a:pPr>
            <a:r>
              <a:rPr lang="en-US" sz="4000" dirty="0">
                <a:solidFill>
                  <a:schemeClr val="tx1">
                    <a:lumMod val="65000"/>
                    <a:lumOff val="35000"/>
                  </a:schemeClr>
                </a:solidFill>
                <a:latin typeface="Segoe UI" pitchFamily="34" charset="0"/>
                <a:cs typeface="Segoe UI" pitchFamily="34" charset="0"/>
              </a:rPr>
              <a:t>How fast?</a:t>
            </a:r>
          </a:p>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No </a:t>
            </a:r>
            <a:r>
              <a:rPr lang="en-US" sz="3200" dirty="0">
                <a:solidFill>
                  <a:schemeClr val="tx1">
                    <a:lumMod val="65000"/>
                    <a:lumOff val="35000"/>
                  </a:schemeClr>
                </a:solidFill>
                <a:latin typeface="Segoe UI" pitchFamily="34" charset="0"/>
                <a:cs typeface="Segoe UI" pitchFamily="34" charset="0"/>
              </a:rPr>
              <a:t>time at all</a:t>
            </a:r>
          </a:p>
          <a:p>
            <a:pPr lvl="1" algn="l" rtl="0">
              <a:spcBef>
                <a:spcPct val="0"/>
              </a:spcBef>
              <a:buFont typeface="Arial" pitchFamily="34" charset="0"/>
              <a:buChar char="•"/>
            </a:pPr>
            <a:endParaRPr lang="en-US" sz="3200" dirty="0">
              <a:solidFill>
                <a:schemeClr val="tx1">
                  <a:lumMod val="65000"/>
                  <a:lumOff val="35000"/>
                </a:schemeClr>
              </a:solidFill>
              <a:latin typeface="Segoe UI" pitchFamily="34" charset="0"/>
              <a:cs typeface="Segoe UI" pitchFamily="34" charset="0"/>
            </a:endParaRPr>
          </a:p>
        </p:txBody>
      </p:sp>
      <p:sp>
        <p:nvSpPr>
          <p:cNvPr id="17" name="כותרת 1"/>
          <p:cNvSpPr txBox="1">
            <a:spLocks/>
          </p:cNvSpPr>
          <p:nvPr/>
        </p:nvSpPr>
        <p:spPr>
          <a:xfrm>
            <a:off x="762000" y="4495800"/>
            <a:ext cx="7772400" cy="1676400"/>
          </a:xfrm>
          <a:prstGeom prst="rect">
            <a:avLst/>
          </a:prstGeom>
        </p:spPr>
        <p:txBody>
          <a:bodyPr vert="horz" lIns="91440" tIns="45720" rIns="91440" bIns="45720" rtlCol="1" anchor="ctr">
            <a:normAutofit/>
          </a:bodyPr>
          <a:lstStyle/>
          <a:p>
            <a:pPr algn="l" rtl="0">
              <a:spcBef>
                <a:spcPct val="0"/>
              </a:spcBef>
            </a:pPr>
            <a:r>
              <a:rPr lang="en-US" sz="4000" dirty="0" smtClean="0">
                <a:solidFill>
                  <a:schemeClr val="tx1">
                    <a:lumMod val="65000"/>
                    <a:lumOff val="35000"/>
                  </a:schemeClr>
                </a:solidFill>
                <a:latin typeface="Segoe UI" pitchFamily="34" charset="0"/>
                <a:cs typeface="Segoe UI" pitchFamily="34" charset="0"/>
              </a:rPr>
              <a:t>How?</a:t>
            </a:r>
          </a:p>
          <a:p>
            <a:pPr lvl="1" algn="l" rtl="0">
              <a:spcBef>
                <a:spcPct val="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Editing during filming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rPr>
              <a:t>Goals</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15" name="כותרת 1"/>
          <p:cNvSpPr txBox="1">
            <a:spLocks/>
          </p:cNvSpPr>
          <p:nvPr/>
        </p:nvSpPr>
        <p:spPr>
          <a:xfrm>
            <a:off x="762000" y="1066800"/>
            <a:ext cx="7772400" cy="10668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Providing a single system for:</a:t>
            </a:r>
          </a:p>
        </p:txBody>
      </p:sp>
      <p:sp>
        <p:nvSpPr>
          <p:cNvPr id="16" name="כותרת 1"/>
          <p:cNvSpPr txBox="1">
            <a:spLocks/>
          </p:cNvSpPr>
          <p:nvPr/>
        </p:nvSpPr>
        <p:spPr>
          <a:xfrm>
            <a:off x="914400" y="1828800"/>
            <a:ext cx="7772400" cy="1066800"/>
          </a:xfrm>
          <a:prstGeom prst="rect">
            <a:avLst/>
          </a:prstGeom>
        </p:spPr>
        <p:txBody>
          <a:bodyPr vert="horz" lIns="91440" tIns="45720" rIns="91440" bIns="45720" rtlCol="1" anchor="ctr">
            <a:normAutofit/>
          </a:bodyPr>
          <a:lstStyle/>
          <a:p>
            <a:pPr algn="l" rtl="0">
              <a:spcBef>
                <a:spcPct val="0"/>
              </a:spcBef>
            </a:pPr>
            <a:r>
              <a:rPr lang="en-US" sz="3600" dirty="0" smtClean="0">
                <a:solidFill>
                  <a:schemeClr val="tx1">
                    <a:lumMod val="65000"/>
                    <a:lumOff val="35000"/>
                  </a:schemeClr>
                </a:solidFill>
                <a:latin typeface="Segoe UI" pitchFamily="34" charset="0"/>
                <a:ea typeface="+mj-ea"/>
                <a:cs typeface="Segoe UI" pitchFamily="34" charset="0"/>
              </a:rPr>
              <a:t>FILMING</a:t>
            </a: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17" name="כותרת 1"/>
          <p:cNvSpPr txBox="1">
            <a:spLocks/>
          </p:cNvSpPr>
          <p:nvPr/>
        </p:nvSpPr>
        <p:spPr>
          <a:xfrm>
            <a:off x="914400" y="2743200"/>
            <a:ext cx="7772400" cy="1066800"/>
          </a:xfrm>
          <a:prstGeom prst="rect">
            <a:avLst/>
          </a:prstGeom>
        </p:spPr>
        <p:txBody>
          <a:bodyPr vert="horz" lIns="91440" tIns="45720" rIns="91440" bIns="45720" rtlCol="1" anchor="ctr">
            <a:normAutofit/>
          </a:bodyPr>
          <a:lstStyle/>
          <a:p>
            <a:pPr algn="l" rtl="0">
              <a:spcBef>
                <a:spcPct val="0"/>
              </a:spcBef>
            </a:pPr>
            <a:r>
              <a:rPr lang="en-US" sz="3600" dirty="0" smtClean="0">
                <a:solidFill>
                  <a:schemeClr val="tx1">
                    <a:lumMod val="65000"/>
                    <a:lumOff val="35000"/>
                  </a:schemeClr>
                </a:solidFill>
                <a:latin typeface="Segoe UI" pitchFamily="34" charset="0"/>
                <a:ea typeface="+mj-ea"/>
                <a:cs typeface="Segoe UI" pitchFamily="34" charset="0"/>
              </a:rPr>
              <a:t>EDITING</a:t>
            </a: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18" name="כותרת 1"/>
          <p:cNvSpPr txBox="1">
            <a:spLocks/>
          </p:cNvSpPr>
          <p:nvPr/>
        </p:nvSpPr>
        <p:spPr>
          <a:xfrm>
            <a:off x="914400" y="3657600"/>
            <a:ext cx="7772400" cy="1066800"/>
          </a:xfrm>
          <a:prstGeom prst="rect">
            <a:avLst/>
          </a:prstGeom>
        </p:spPr>
        <p:txBody>
          <a:bodyPr vert="horz" lIns="91440" tIns="45720" rIns="91440" bIns="45720" rtlCol="1" anchor="ctr">
            <a:normAutofit/>
          </a:bodyPr>
          <a:lstStyle/>
          <a:p>
            <a:pPr algn="l" rtl="0">
              <a:spcBef>
                <a:spcPct val="0"/>
              </a:spcBef>
            </a:pPr>
            <a:r>
              <a:rPr lang="en-US" sz="3600" dirty="0" smtClean="0">
                <a:solidFill>
                  <a:schemeClr val="tx1">
                    <a:lumMod val="65000"/>
                    <a:lumOff val="35000"/>
                  </a:schemeClr>
                </a:solidFill>
                <a:latin typeface="Segoe UI" pitchFamily="34" charset="0"/>
                <a:ea typeface="+mj-ea"/>
                <a:cs typeface="Segoe UI" pitchFamily="34" charset="0"/>
              </a:rPr>
              <a:t>UPLOADING</a:t>
            </a:r>
          </a:p>
        </p:txBody>
      </p:sp>
      <p:sp>
        <p:nvSpPr>
          <p:cNvPr id="20" name="צלב 19"/>
          <p:cNvSpPr/>
          <p:nvPr/>
        </p:nvSpPr>
        <p:spPr>
          <a:xfrm>
            <a:off x="457200" y="2590800"/>
            <a:ext cx="381000" cy="381000"/>
          </a:xfrm>
          <a:prstGeom prst="plus">
            <a:avLst>
              <a:gd name="adj" fmla="val 37500"/>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dirty="0"/>
          </a:p>
        </p:txBody>
      </p:sp>
      <p:sp>
        <p:nvSpPr>
          <p:cNvPr id="21" name="צלב 20"/>
          <p:cNvSpPr/>
          <p:nvPr/>
        </p:nvSpPr>
        <p:spPr>
          <a:xfrm>
            <a:off x="457200" y="3581400"/>
            <a:ext cx="381000" cy="381000"/>
          </a:xfrm>
          <a:prstGeom prst="plus">
            <a:avLst>
              <a:gd name="adj" fmla="val 37500"/>
            </a:avLst>
          </a:prstGeom>
        </p:spPr>
        <p:style>
          <a:lnRef idx="2">
            <a:schemeClr val="accent4">
              <a:shade val="50000"/>
            </a:schemeClr>
          </a:lnRef>
          <a:fillRef idx="1">
            <a:schemeClr val="accent4"/>
          </a:fillRef>
          <a:effectRef idx="0">
            <a:schemeClr val="accent4"/>
          </a:effectRef>
          <a:fontRef idx="minor">
            <a:schemeClr val="lt1"/>
          </a:fontRef>
        </p:style>
        <p:txBody>
          <a:bodyPr rtlCol="1" anchor="ctr"/>
          <a:lstStyle/>
          <a:p>
            <a:pPr algn="ctr"/>
            <a:endParaRPr lang="he-IL" dirty="0"/>
          </a:p>
        </p:txBody>
      </p:sp>
      <p:sp>
        <p:nvSpPr>
          <p:cNvPr id="22" name="כותרת 1"/>
          <p:cNvSpPr txBox="1">
            <a:spLocks/>
          </p:cNvSpPr>
          <p:nvPr/>
        </p:nvSpPr>
        <p:spPr>
          <a:xfrm>
            <a:off x="914400" y="4800600"/>
            <a:ext cx="7772400" cy="10668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And enabling users to put their ideas out on the web, faster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animBg="1"/>
      <p:bldP spid="21" grpId="0" animBg="1"/>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The System</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3" cstate="print"/>
          <a:srcRect/>
          <a:stretch>
            <a:fillRect/>
          </a:stretch>
        </p:blipFill>
        <p:spPr bwMode="auto">
          <a:xfrm>
            <a:off x="1" y="1"/>
            <a:ext cx="685800" cy="609600"/>
          </a:xfrm>
          <a:prstGeom prst="rect">
            <a:avLst/>
          </a:prstGeom>
          <a:noFill/>
        </p:spPr>
      </p:pic>
      <p:sp>
        <p:nvSpPr>
          <p:cNvPr id="15" name="כותרת 1"/>
          <p:cNvSpPr txBox="1">
            <a:spLocks/>
          </p:cNvSpPr>
          <p:nvPr/>
        </p:nvSpPr>
        <p:spPr>
          <a:xfrm>
            <a:off x="762000" y="1066800"/>
            <a:ext cx="7772400" cy="9144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There are 3 main windows in the system:</a:t>
            </a:r>
          </a:p>
        </p:txBody>
      </p:sp>
      <p:sp>
        <p:nvSpPr>
          <p:cNvPr id="16" name="כותרת 1"/>
          <p:cNvSpPr txBox="1">
            <a:spLocks/>
          </p:cNvSpPr>
          <p:nvPr/>
        </p:nvSpPr>
        <p:spPr>
          <a:xfrm>
            <a:off x="762000" y="1752600"/>
            <a:ext cx="7772400" cy="838200"/>
          </a:xfrm>
          <a:prstGeom prst="rect">
            <a:avLst/>
          </a:prstGeom>
        </p:spPr>
        <p:txBody>
          <a:bodyPr vert="horz" lIns="91440" tIns="45720" rIns="91440" bIns="45720" rtlCol="1" anchor="ctr">
            <a:normAutofit/>
          </a:bodyPr>
          <a:lstStyle/>
          <a:p>
            <a:pPr algn="l" rtl="0">
              <a:lnSpc>
                <a:spcPct val="120000"/>
              </a:lnSpc>
              <a:spcBef>
                <a:spcPts val="600"/>
              </a:spcBef>
            </a:pPr>
            <a:r>
              <a:rPr lang="en-US" sz="4000" dirty="0" smtClean="0">
                <a:solidFill>
                  <a:schemeClr val="tx2">
                    <a:lumMod val="40000"/>
                    <a:lumOff val="60000"/>
                  </a:schemeClr>
                </a:solidFill>
                <a:latin typeface="Segoe UI" pitchFamily="34" charset="0"/>
                <a:ea typeface="+mj-ea"/>
                <a:cs typeface="Segoe UI" pitchFamily="34" charset="0"/>
              </a:rPr>
              <a:t>1. Pre-production</a:t>
            </a:r>
          </a:p>
        </p:txBody>
      </p:sp>
      <p:sp>
        <p:nvSpPr>
          <p:cNvPr id="17" name="כותרת 1"/>
          <p:cNvSpPr txBox="1">
            <a:spLocks/>
          </p:cNvSpPr>
          <p:nvPr/>
        </p:nvSpPr>
        <p:spPr>
          <a:xfrm>
            <a:off x="762000" y="2819400"/>
            <a:ext cx="7772400" cy="4114800"/>
          </a:xfrm>
          <a:prstGeom prst="rect">
            <a:avLst/>
          </a:prstGeom>
        </p:spPr>
        <p:txBody>
          <a:bodyPr vert="horz" lIns="91440" tIns="45720" rIns="91440" bIns="45720" rtlCol="1" anchor="ctr">
            <a:normAutofit fontScale="92500" lnSpcReduction="10000"/>
          </a:bodyPr>
          <a:lstStyle/>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Creating </a:t>
            </a:r>
            <a:r>
              <a:rPr lang="en-US" sz="3200" dirty="0">
                <a:solidFill>
                  <a:schemeClr val="tx1">
                    <a:lumMod val="65000"/>
                    <a:lumOff val="35000"/>
                  </a:schemeClr>
                </a:solidFill>
                <a:latin typeface="Segoe UI" pitchFamily="34" charset="0"/>
                <a:cs typeface="Segoe UI" pitchFamily="34" charset="0"/>
              </a:rPr>
              <a:t>and editing </a:t>
            </a:r>
            <a:r>
              <a:rPr lang="en-US" sz="3200" dirty="0" smtClean="0">
                <a:solidFill>
                  <a:schemeClr val="tx1">
                    <a:lumMod val="65000"/>
                    <a:lumOff val="35000"/>
                  </a:schemeClr>
                </a:solidFill>
                <a:latin typeface="Segoe UI" pitchFamily="34" charset="0"/>
                <a:cs typeface="Segoe UI" pitchFamily="34" charset="0"/>
              </a:rPr>
              <a:t>projects</a:t>
            </a:r>
            <a:endParaRPr lang="en-US" sz="3200" dirty="0">
              <a:solidFill>
                <a:schemeClr val="tx1">
                  <a:lumMod val="65000"/>
                  <a:lumOff val="35000"/>
                </a:schemeClr>
              </a:solidFill>
              <a:latin typeface="Segoe UI" pitchFamily="34" charset="0"/>
              <a:cs typeface="Segoe UI" pitchFamily="34" charset="0"/>
            </a:endParaRPr>
          </a:p>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Adding and removing items in </a:t>
            </a:r>
            <a:r>
              <a:rPr lang="en-US" sz="3200" dirty="0" smtClean="0">
                <a:solidFill>
                  <a:schemeClr val="tx1">
                    <a:lumMod val="65000"/>
                    <a:lumOff val="35000"/>
                  </a:schemeClr>
                </a:solidFill>
                <a:latin typeface="Segoe UI" pitchFamily="34" charset="0"/>
                <a:cs typeface="Segoe UI" pitchFamily="34" charset="0"/>
              </a:rPr>
              <a:t>project</a:t>
            </a:r>
          </a:p>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Editing items</a:t>
            </a:r>
          </a:p>
          <a:p>
            <a:pPr algn="l" rtl="0">
              <a:lnSpc>
                <a:spcPct val="120000"/>
              </a:lnSpc>
              <a:spcBef>
                <a:spcPts val="600"/>
              </a:spcBef>
              <a:buFont typeface="Arial" pitchFamily="34" charset="0"/>
              <a:buChar char="•"/>
            </a:pPr>
            <a:endParaRPr lang="en-US" sz="3200" dirty="0" smtClean="0">
              <a:solidFill>
                <a:schemeClr val="tx1">
                  <a:lumMod val="65000"/>
                  <a:lumOff val="35000"/>
                </a:schemeClr>
              </a:solidFill>
              <a:latin typeface="Segoe UI" pitchFamily="34" charset="0"/>
              <a:cs typeface="Segoe UI" pitchFamily="34" charset="0"/>
            </a:endParaRPr>
          </a:p>
          <a:p>
            <a:pPr algn="l" rtl="0">
              <a:lnSpc>
                <a:spcPct val="120000"/>
              </a:lnSpc>
              <a:spcBef>
                <a:spcPts val="600"/>
              </a:spcBef>
            </a:pPr>
            <a:r>
              <a:rPr lang="en-US" sz="3200" dirty="0" smtClean="0">
                <a:solidFill>
                  <a:schemeClr val="tx1">
                    <a:lumMod val="65000"/>
                    <a:lumOff val="35000"/>
                  </a:schemeClr>
                </a:solidFill>
                <a:latin typeface="Segoe UI" pitchFamily="34" charset="0"/>
                <a:cs typeface="Segoe UI" pitchFamily="34" charset="0"/>
              </a:rPr>
              <a:t>All </a:t>
            </a:r>
            <a:r>
              <a:rPr lang="en-US" sz="3200" dirty="0" smtClean="0">
                <a:solidFill>
                  <a:schemeClr val="tx1">
                    <a:lumMod val="65000"/>
                    <a:lumOff val="35000"/>
                  </a:schemeClr>
                </a:solidFill>
                <a:latin typeface="Segoe UI" pitchFamily="34" charset="0"/>
                <a:cs typeface="Segoe UI" pitchFamily="34" charset="0"/>
              </a:rPr>
              <a:t>data, items, changes and settings are saved to external files, to be used later for recording or reopening of projects.</a:t>
            </a:r>
          </a:p>
          <a:p>
            <a:pPr algn="l" rtl="0">
              <a:lnSpc>
                <a:spcPct val="120000"/>
              </a:lnSpc>
              <a:spcBef>
                <a:spcPts val="600"/>
              </a:spcBef>
              <a:buFont typeface="Arial" pitchFamily="34" charset="0"/>
              <a:buChar char="•"/>
            </a:pPr>
            <a:endParaRPr lang="en-US" sz="3200" dirty="0" smtClean="0">
              <a:solidFill>
                <a:schemeClr val="tx1">
                  <a:lumMod val="65000"/>
                  <a:lumOff val="35000"/>
                </a:schemeClr>
              </a:solidFill>
              <a:latin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The System</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15" name="כותרת 1"/>
          <p:cNvSpPr txBox="1">
            <a:spLocks/>
          </p:cNvSpPr>
          <p:nvPr/>
        </p:nvSpPr>
        <p:spPr>
          <a:xfrm>
            <a:off x="762000" y="1066800"/>
            <a:ext cx="7772400" cy="9144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There are 3 main windows in the system:</a:t>
            </a:r>
          </a:p>
        </p:txBody>
      </p:sp>
      <p:sp>
        <p:nvSpPr>
          <p:cNvPr id="16" name="כותרת 1"/>
          <p:cNvSpPr txBox="1">
            <a:spLocks/>
          </p:cNvSpPr>
          <p:nvPr/>
        </p:nvSpPr>
        <p:spPr>
          <a:xfrm>
            <a:off x="762000" y="1752600"/>
            <a:ext cx="7772400" cy="838200"/>
          </a:xfrm>
          <a:prstGeom prst="rect">
            <a:avLst/>
          </a:prstGeom>
        </p:spPr>
        <p:txBody>
          <a:bodyPr vert="horz" lIns="91440" tIns="45720" rIns="91440" bIns="45720" rtlCol="1" anchor="ctr">
            <a:normAutofit/>
          </a:bodyPr>
          <a:lstStyle/>
          <a:p>
            <a:pPr algn="l" rtl="0">
              <a:lnSpc>
                <a:spcPct val="120000"/>
              </a:lnSpc>
              <a:spcBef>
                <a:spcPts val="600"/>
              </a:spcBef>
            </a:pPr>
            <a:r>
              <a:rPr lang="en-US" sz="4000" dirty="0">
                <a:solidFill>
                  <a:schemeClr val="tx2">
                    <a:lumMod val="40000"/>
                    <a:lumOff val="60000"/>
                  </a:schemeClr>
                </a:solidFill>
                <a:latin typeface="Segoe UI" pitchFamily="34" charset="0"/>
                <a:cs typeface="Segoe UI" pitchFamily="34" charset="0"/>
              </a:rPr>
              <a:t>1. </a:t>
            </a:r>
            <a:r>
              <a:rPr lang="en-US" sz="4000" dirty="0" smtClean="0">
                <a:solidFill>
                  <a:schemeClr val="tx2">
                    <a:lumMod val="40000"/>
                    <a:lumOff val="60000"/>
                  </a:schemeClr>
                </a:solidFill>
                <a:latin typeface="Segoe UI" pitchFamily="34" charset="0"/>
                <a:ea typeface="+mj-ea"/>
                <a:cs typeface="Segoe UI" pitchFamily="34" charset="0"/>
              </a:rPr>
              <a:t>Pre-production</a:t>
            </a:r>
          </a:p>
        </p:txBody>
      </p:sp>
      <p:pic>
        <p:nvPicPr>
          <p:cNvPr id="7170" name="Picture 2" descr="D:\School\שנה ד'\סמינר פרויקט גמר\page1.jpg"/>
          <p:cNvPicPr>
            <a:picLocks noChangeAspect="1" noChangeArrowheads="1"/>
          </p:cNvPicPr>
          <p:nvPr/>
        </p:nvPicPr>
        <p:blipFill>
          <a:blip r:embed="rId3" cstate="print"/>
          <a:srcRect/>
          <a:stretch>
            <a:fillRect/>
          </a:stretch>
        </p:blipFill>
        <p:spPr bwMode="auto">
          <a:xfrm>
            <a:off x="990600" y="2568296"/>
            <a:ext cx="7391400" cy="4199983"/>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כותרת 1"/>
          <p:cNvSpPr txBox="1">
            <a:spLocks/>
          </p:cNvSpPr>
          <p:nvPr/>
        </p:nvSpPr>
        <p:spPr>
          <a:xfrm>
            <a:off x="762000" y="914400"/>
            <a:ext cx="7772400" cy="3505200"/>
          </a:xfrm>
          <a:prstGeom prst="rect">
            <a:avLst/>
          </a:prstGeom>
        </p:spPr>
        <p:txBody>
          <a:bodyPr vert="horz" lIns="91440" tIns="45720" rIns="91440" bIns="45720" rtlCol="1" anchor="ctr">
            <a:normAutofit/>
          </a:bodyPr>
          <a:lstStyle/>
          <a:p>
            <a:pPr algn="l" rtl="0">
              <a:spcBef>
                <a:spcPct val="0"/>
              </a:spcBef>
            </a:pPr>
            <a:endParaRPr lang="en-US" sz="3200" dirty="0" smtClean="0">
              <a:solidFill>
                <a:schemeClr val="tx1">
                  <a:lumMod val="65000"/>
                  <a:lumOff val="35000"/>
                </a:schemeClr>
              </a:solidFill>
              <a:latin typeface="Segoe UI" pitchFamily="34" charset="0"/>
              <a:ea typeface="+mj-ea"/>
              <a:cs typeface="Segoe UI" pitchFamily="34" charset="0"/>
            </a:endParaRPr>
          </a:p>
        </p:txBody>
      </p:sp>
      <p:sp>
        <p:nvSpPr>
          <p:cNvPr id="6" name="כותרת 1"/>
          <p:cNvSpPr txBox="1">
            <a:spLocks/>
          </p:cNvSpPr>
          <p:nvPr/>
        </p:nvSpPr>
        <p:spPr>
          <a:xfrm>
            <a:off x="685800" y="76200"/>
            <a:ext cx="7772400" cy="1165225"/>
          </a:xfrm>
          <a:prstGeom prst="rect">
            <a:avLst/>
          </a:prstGeom>
        </p:spPr>
        <p:txBody>
          <a:bodyPr vert="horz" lIns="91440" tIns="45720" rIns="91440" bIns="45720" rtlCol="1" anchor="ctr">
            <a:normAutofit/>
          </a:bodyPr>
          <a:lstStyle/>
          <a:p>
            <a:pPr marL="0" marR="0" lvl="0" indent="0" algn="l" defTabSz="914400" rtl="1" eaLnBrk="1" fontAlgn="auto" latinLnBrk="0" hangingPunct="1">
              <a:lnSpc>
                <a:spcPct val="100000"/>
              </a:lnSpc>
              <a:spcBef>
                <a:spcPct val="0"/>
              </a:spcBef>
              <a:spcAft>
                <a:spcPts val="0"/>
              </a:spcAft>
              <a:buClrTx/>
              <a:buSzTx/>
              <a:buFontTx/>
              <a:buNone/>
              <a:tabLst/>
              <a:defRPr/>
            </a:pPr>
            <a:r>
              <a:rPr lang="en-US" sz="6000" dirty="0" smtClean="0">
                <a:solidFill>
                  <a:srgbClr val="8547E1"/>
                </a:solidFill>
                <a:latin typeface="Segoe UI" pitchFamily="34" charset="0"/>
                <a:ea typeface="+mj-ea"/>
                <a:cs typeface="Segoe UI" pitchFamily="34" charset="0"/>
              </a:rPr>
              <a:t>The System</a:t>
            </a:r>
            <a:endParaRPr kumimoji="0" lang="he-IL" sz="6000" b="0" i="0" u="none" strike="noStrike" kern="1200" cap="none" spc="0" normalizeH="0" baseline="0" noProof="0" dirty="0" smtClean="0">
              <a:ln>
                <a:noFill/>
              </a:ln>
              <a:solidFill>
                <a:srgbClr val="8547E1"/>
              </a:solidFill>
              <a:effectLst/>
              <a:uLnTx/>
              <a:uFillTx/>
              <a:latin typeface="Segoe UI" pitchFamily="34" charset="0"/>
              <a:ea typeface="+mj-ea"/>
              <a:cs typeface="Segoe UI" pitchFamily="34" charset="0"/>
            </a:endParaRPr>
          </a:p>
        </p:txBody>
      </p:sp>
      <p:pic>
        <p:nvPicPr>
          <p:cNvPr id="7" name="Picture 6" descr="C:\Users\nufar\Desktop\hands.png"/>
          <p:cNvPicPr>
            <a:picLocks noChangeAspect="1" noChangeArrowheads="1"/>
          </p:cNvPicPr>
          <p:nvPr/>
        </p:nvPicPr>
        <p:blipFill>
          <a:blip r:embed="rId2" cstate="print"/>
          <a:srcRect/>
          <a:stretch>
            <a:fillRect/>
          </a:stretch>
        </p:blipFill>
        <p:spPr bwMode="auto">
          <a:xfrm>
            <a:off x="1" y="1"/>
            <a:ext cx="685800" cy="609600"/>
          </a:xfrm>
          <a:prstGeom prst="rect">
            <a:avLst/>
          </a:prstGeom>
          <a:noFill/>
        </p:spPr>
      </p:pic>
      <p:sp>
        <p:nvSpPr>
          <p:cNvPr id="15" name="כותרת 1"/>
          <p:cNvSpPr txBox="1">
            <a:spLocks/>
          </p:cNvSpPr>
          <p:nvPr/>
        </p:nvSpPr>
        <p:spPr>
          <a:xfrm>
            <a:off x="762000" y="1066800"/>
            <a:ext cx="7772400" cy="914400"/>
          </a:xfrm>
          <a:prstGeom prst="rect">
            <a:avLst/>
          </a:prstGeom>
        </p:spPr>
        <p:txBody>
          <a:bodyPr vert="horz" lIns="91440" tIns="45720" rIns="91440" bIns="45720" rtlCol="1" anchor="ctr">
            <a:normAutofit/>
          </a:bodyPr>
          <a:lstStyle/>
          <a:p>
            <a:pPr algn="l" rtl="0">
              <a:spcBef>
                <a:spcPct val="0"/>
              </a:spcBef>
            </a:pPr>
            <a:r>
              <a:rPr lang="en-US" sz="3200" dirty="0" smtClean="0">
                <a:solidFill>
                  <a:schemeClr val="tx1">
                    <a:lumMod val="65000"/>
                    <a:lumOff val="35000"/>
                  </a:schemeClr>
                </a:solidFill>
                <a:latin typeface="Segoe UI" pitchFamily="34" charset="0"/>
                <a:ea typeface="+mj-ea"/>
                <a:cs typeface="Segoe UI" pitchFamily="34" charset="0"/>
              </a:rPr>
              <a:t>There are 3 main windows in the system:</a:t>
            </a:r>
          </a:p>
        </p:txBody>
      </p:sp>
      <p:sp>
        <p:nvSpPr>
          <p:cNvPr id="16" name="כותרת 1"/>
          <p:cNvSpPr txBox="1">
            <a:spLocks/>
          </p:cNvSpPr>
          <p:nvPr/>
        </p:nvSpPr>
        <p:spPr>
          <a:xfrm>
            <a:off x="762000" y="1752600"/>
            <a:ext cx="7772400" cy="838200"/>
          </a:xfrm>
          <a:prstGeom prst="rect">
            <a:avLst/>
          </a:prstGeom>
        </p:spPr>
        <p:txBody>
          <a:bodyPr vert="horz" lIns="91440" tIns="45720" rIns="91440" bIns="45720" rtlCol="1" anchor="ctr">
            <a:normAutofit/>
          </a:bodyPr>
          <a:lstStyle/>
          <a:p>
            <a:pPr algn="l" rtl="0">
              <a:lnSpc>
                <a:spcPct val="120000"/>
              </a:lnSpc>
              <a:spcBef>
                <a:spcPts val="600"/>
              </a:spcBef>
            </a:pPr>
            <a:r>
              <a:rPr lang="en-US" sz="4000" dirty="0" smtClean="0">
                <a:solidFill>
                  <a:schemeClr val="accent2">
                    <a:lumMod val="40000"/>
                    <a:lumOff val="60000"/>
                  </a:schemeClr>
                </a:solidFill>
                <a:latin typeface="Segoe UI" pitchFamily="34" charset="0"/>
                <a:ea typeface="+mj-ea"/>
                <a:cs typeface="Segoe UI" pitchFamily="34" charset="0"/>
              </a:rPr>
              <a:t>2. Recording</a:t>
            </a:r>
          </a:p>
        </p:txBody>
      </p:sp>
      <p:sp>
        <p:nvSpPr>
          <p:cNvPr id="17" name="כותרת 1"/>
          <p:cNvSpPr txBox="1">
            <a:spLocks/>
          </p:cNvSpPr>
          <p:nvPr/>
        </p:nvSpPr>
        <p:spPr>
          <a:xfrm>
            <a:off x="762000" y="2438400"/>
            <a:ext cx="7772400" cy="3352800"/>
          </a:xfrm>
          <a:prstGeom prst="rect">
            <a:avLst/>
          </a:prstGeom>
        </p:spPr>
        <p:txBody>
          <a:bodyPr vert="horz" lIns="91440" tIns="45720" rIns="91440" bIns="45720" rtlCol="1" anchor="ctr">
            <a:normAutofit/>
          </a:bodyPr>
          <a:lstStyle/>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During the recording session, the users can insert and control items on screen while filming themselves.</a:t>
            </a:r>
          </a:p>
          <a:p>
            <a:pPr algn="l" rtl="0">
              <a:lnSpc>
                <a:spcPct val="120000"/>
              </a:lnSpc>
              <a:spcBef>
                <a:spcPts val="600"/>
              </a:spcBef>
              <a:buFont typeface="Arial" pitchFamily="34" charset="0"/>
              <a:buChar char="•"/>
            </a:pPr>
            <a:r>
              <a:rPr lang="en-US" sz="3200" dirty="0" smtClean="0">
                <a:solidFill>
                  <a:schemeClr val="tx1">
                    <a:lumMod val="65000"/>
                    <a:lumOff val="35000"/>
                  </a:schemeClr>
                </a:solidFill>
                <a:latin typeface="Segoe UI" pitchFamily="34" charset="0"/>
                <a:cs typeface="Segoe UI" pitchFamily="34" charset="0"/>
              </a:rPr>
              <a:t> This cancels the need to edit these items into the video after filming it</a:t>
            </a:r>
            <a:endParaRPr lang="en-US" sz="3200" dirty="0">
              <a:solidFill>
                <a:schemeClr val="tx1">
                  <a:lumMod val="65000"/>
                  <a:lumOff val="35000"/>
                </a:schemeClr>
              </a:solidFill>
              <a:latin typeface="Segoe UI" pitchFamily="34" charset="0"/>
              <a:cs typeface="Segoe U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2743</TotalTime>
  <Words>711</Words>
  <Application>Microsoft Office PowerPoint</Application>
  <PresentationFormat>‫הצגה על המסך (4:3)</PresentationFormat>
  <Paragraphs>131</Paragraphs>
  <Slides>20</Slides>
  <Notes>3</Notes>
  <HiddenSlides>0</HiddenSlides>
  <MMClips>0</MMClips>
  <ScaleCrop>false</ScaleCrop>
  <HeadingPairs>
    <vt:vector size="4" baseType="variant">
      <vt:variant>
        <vt:lpstr>ערכת נושא</vt:lpstr>
      </vt:variant>
      <vt:variant>
        <vt:i4>1</vt:i4>
      </vt:variant>
      <vt:variant>
        <vt:lpstr>כותרות שקופיות</vt:lpstr>
      </vt:variant>
      <vt:variant>
        <vt:i4>20</vt:i4>
      </vt:variant>
    </vt:vector>
  </HeadingPairs>
  <TitlesOfParts>
    <vt:vector size="21" baseType="lpstr">
      <vt:lpstr>ערכת נושא Office</vt:lpstr>
      <vt:lpstr>Live Editing System</vt:lpstr>
      <vt:lpstr>שקופית 2</vt:lpstr>
      <vt:lpstr>שקופית 3</vt:lpstr>
      <vt:lpstr>שקופית 4</vt:lpstr>
      <vt:lpstr>שקופית 5</vt:lpstr>
      <vt:lpstr>שקופית 6</vt:lpstr>
      <vt:lpstr>שקופית 7</vt:lpstr>
      <vt:lpstr>שקופית 8</vt:lpstr>
      <vt:lpstr>שקופית 9</vt:lpstr>
      <vt:lpstr>שקופית 10</vt:lpstr>
      <vt:lpstr>שקופית 11</vt:lpstr>
      <vt:lpstr>שקופית 12</vt:lpstr>
      <vt:lpstr>שקופית 13</vt:lpstr>
      <vt:lpstr>שקופית 14</vt:lpstr>
      <vt:lpstr>שקופית 15</vt:lpstr>
      <vt:lpstr>שקופית 16</vt:lpstr>
      <vt:lpstr>שקופית 17</vt:lpstr>
      <vt:lpstr>שקופית 18</vt:lpstr>
      <vt:lpstr>שקופית 19</vt:lpstr>
      <vt:lpstr>שקופית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Editing System</dc:title>
  <dc:creator>nufar</dc:creator>
  <cp:lastModifiedBy>nufar</cp:lastModifiedBy>
  <cp:revision>70</cp:revision>
  <dcterms:created xsi:type="dcterms:W3CDTF">2013-07-15T08:46:59Z</dcterms:created>
  <dcterms:modified xsi:type="dcterms:W3CDTF">2013-07-17T07:07:39Z</dcterms:modified>
</cp:coreProperties>
</file>